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4" r:id="rId3"/>
    <p:sldId id="266" r:id="rId4"/>
    <p:sldId id="265" r:id="rId5"/>
    <p:sldId id="263" r:id="rId6"/>
    <p:sldId id="260" r:id="rId7"/>
    <p:sldId id="273" r:id="rId8"/>
    <p:sldId id="275" r:id="rId9"/>
    <p:sldId id="276" r:id="rId10"/>
    <p:sldId id="259" r:id="rId11"/>
    <p:sldId id="274" r:id="rId12"/>
    <p:sldId id="267" r:id="rId13"/>
    <p:sldId id="268" r:id="rId14"/>
    <p:sldId id="269" r:id="rId15"/>
    <p:sldId id="270"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redi" id="{DDAD39D4-C25D-4F6E-BD0B-BD687110AB08}">
          <p14:sldIdLst>
            <p14:sldId id="258"/>
          </p14:sldIdLst>
        </p14:section>
        <p14:section name="plan" id="{92A11AB4-28DE-4696-842C-20E399982B83}">
          <p14:sldIdLst>
            <p14:sldId id="264"/>
            <p14:sldId id="266"/>
            <p14:sldId id="265"/>
            <p14:sldId id="263"/>
          </p14:sldIdLst>
        </p14:section>
        <p14:section name="stuwend" id="{0C9588B8-C521-49BE-B03B-9C6E4A901F0B}">
          <p14:sldIdLst>
            <p14:sldId id="260"/>
          </p14:sldIdLst>
        </p14:section>
        <p14:section name="proces" id="{47181F6D-0979-4308-93A8-5CFF63059CC2}">
          <p14:sldIdLst>
            <p14:sldId id="273"/>
            <p14:sldId id="275"/>
            <p14:sldId id="276"/>
          </p14:sldIdLst>
        </p14:section>
        <p14:section name="Were Di 3" id="{B1F541E2-4AF0-46BE-A846-B2732FF90644}">
          <p14:sldIdLst>
            <p14:sldId id="259"/>
            <p14:sldId id="274"/>
            <p14:sldId id="267"/>
            <p14:sldId id="268"/>
            <p14:sldId id="269"/>
            <p14:sldId id="270"/>
          </p14:sldIdLst>
        </p14:section>
        <p14:section name="korte termijn" id="{34B20456-4209-4384-BBBB-F20DB2C0BAA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ADBD"/>
    <a:srgbClr val="80C5D0"/>
    <a:srgbClr val="31AFDE"/>
    <a:srgbClr val="166F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D5C7A0-8A58-47A6-B53C-AF174D76F5F2}" v="2180" dt="2021-06-08T10:45:47.80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p:normalViewPr>
  <p:slideViewPr>
    <p:cSldViewPr snapToGrid="0">
      <p:cViewPr varScale="1">
        <p:scale>
          <a:sx n="70" d="100"/>
          <a:sy n="70"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e van Winkel" userId="e6354fa8-8972-4420-af06-d9a785a251fe" providerId="ADAL" clId="{C4D5C7A0-8A58-47A6-B53C-AF174D76F5F2}"/>
    <pc:docChg chg="undo custSel addSld delSld modSld sldOrd addSection delSection modSection">
      <pc:chgData name="Martine van Winkel" userId="e6354fa8-8972-4420-af06-d9a785a251fe" providerId="ADAL" clId="{C4D5C7A0-8A58-47A6-B53C-AF174D76F5F2}" dt="2021-06-08T10:45:59.392" v="3902" actId="14100"/>
      <pc:docMkLst>
        <pc:docMk/>
      </pc:docMkLst>
      <pc:sldChg chg="modSp del mod">
        <pc:chgData name="Martine van Winkel" userId="e6354fa8-8972-4420-af06-d9a785a251fe" providerId="ADAL" clId="{C4D5C7A0-8A58-47A6-B53C-AF174D76F5F2}" dt="2021-06-07T19:16:59.282" v="1808" actId="2696"/>
        <pc:sldMkLst>
          <pc:docMk/>
          <pc:sldMk cId="258175950" sldId="256"/>
        </pc:sldMkLst>
        <pc:graphicFrameChg chg="mod">
          <ac:chgData name="Martine van Winkel" userId="e6354fa8-8972-4420-af06-d9a785a251fe" providerId="ADAL" clId="{C4D5C7A0-8A58-47A6-B53C-AF174D76F5F2}" dt="2021-06-05T23:22:26.976" v="1022" actId="20577"/>
          <ac:graphicFrameMkLst>
            <pc:docMk/>
            <pc:sldMk cId="258175950" sldId="256"/>
            <ac:graphicFrameMk id="6" creationId="{BA7C592A-74EC-48D6-9D8C-54C47A02D896}"/>
          </ac:graphicFrameMkLst>
        </pc:graphicFrameChg>
        <pc:picChg chg="mod ord">
          <ac:chgData name="Martine van Winkel" userId="e6354fa8-8972-4420-af06-d9a785a251fe" providerId="ADAL" clId="{C4D5C7A0-8A58-47A6-B53C-AF174D76F5F2}" dt="2021-06-07T19:09:24.540" v="1561" actId="1076"/>
          <ac:picMkLst>
            <pc:docMk/>
            <pc:sldMk cId="258175950" sldId="256"/>
            <ac:picMk id="5" creationId="{E4F26133-A360-4715-9963-A78E53720539}"/>
          </ac:picMkLst>
        </pc:picChg>
      </pc:sldChg>
      <pc:sldChg chg="addSp delSp modSp del mod">
        <pc:chgData name="Martine van Winkel" userId="e6354fa8-8972-4420-af06-d9a785a251fe" providerId="ADAL" clId="{C4D5C7A0-8A58-47A6-B53C-AF174D76F5F2}" dt="2021-06-07T20:59:17.048" v="3028" actId="2696"/>
        <pc:sldMkLst>
          <pc:docMk/>
          <pc:sldMk cId="3142341886" sldId="257"/>
        </pc:sldMkLst>
        <pc:graphicFrameChg chg="del">
          <ac:chgData name="Martine van Winkel" userId="e6354fa8-8972-4420-af06-d9a785a251fe" providerId="ADAL" clId="{C4D5C7A0-8A58-47A6-B53C-AF174D76F5F2}" dt="2021-06-07T19:00:51.523" v="1404" actId="478"/>
          <ac:graphicFrameMkLst>
            <pc:docMk/>
            <pc:sldMk cId="3142341886" sldId="257"/>
            <ac:graphicFrameMk id="9" creationId="{DD0187A3-E38A-4FD0-AD97-BE0C83490BD6}"/>
          </ac:graphicFrameMkLst>
        </pc:graphicFrameChg>
        <pc:graphicFrameChg chg="del">
          <ac:chgData name="Martine van Winkel" userId="e6354fa8-8972-4420-af06-d9a785a251fe" providerId="ADAL" clId="{C4D5C7A0-8A58-47A6-B53C-AF174D76F5F2}" dt="2021-06-07T19:00:54.215" v="1407" actId="478"/>
          <ac:graphicFrameMkLst>
            <pc:docMk/>
            <pc:sldMk cId="3142341886" sldId="257"/>
            <ac:graphicFrameMk id="18" creationId="{F58B8379-B4A5-43BB-9E16-0CF6B8D07B27}"/>
          </ac:graphicFrameMkLst>
        </pc:graphicFrameChg>
        <pc:graphicFrameChg chg="del mod">
          <ac:chgData name="Martine van Winkel" userId="e6354fa8-8972-4420-af06-d9a785a251fe" providerId="ADAL" clId="{C4D5C7A0-8A58-47A6-B53C-AF174D76F5F2}" dt="2021-06-07T19:00:52.446" v="1405" actId="478"/>
          <ac:graphicFrameMkLst>
            <pc:docMk/>
            <pc:sldMk cId="3142341886" sldId="257"/>
            <ac:graphicFrameMk id="20" creationId="{E8DE3836-BD07-4DB4-9DD0-53A859046094}"/>
          </ac:graphicFrameMkLst>
        </pc:graphicFrameChg>
        <pc:graphicFrameChg chg="del mod">
          <ac:chgData name="Martine van Winkel" userId="e6354fa8-8972-4420-af06-d9a785a251fe" providerId="ADAL" clId="{C4D5C7A0-8A58-47A6-B53C-AF174D76F5F2}" dt="2021-06-07T19:00:53.339" v="1406" actId="478"/>
          <ac:graphicFrameMkLst>
            <pc:docMk/>
            <pc:sldMk cId="3142341886" sldId="257"/>
            <ac:graphicFrameMk id="23" creationId="{18A3C91B-7717-4A44-B009-4233D8207DDE}"/>
          </ac:graphicFrameMkLst>
        </pc:graphicFrameChg>
        <pc:graphicFrameChg chg="add del mod modGraphic">
          <ac:chgData name="Martine van Winkel" userId="e6354fa8-8972-4420-af06-d9a785a251fe" providerId="ADAL" clId="{C4D5C7A0-8A58-47A6-B53C-AF174D76F5F2}" dt="2021-06-07T20:36:01.889" v="2989" actId="478"/>
          <ac:graphicFrameMkLst>
            <pc:docMk/>
            <pc:sldMk cId="3142341886" sldId="257"/>
            <ac:graphicFrameMk id="25" creationId="{7C81BF70-A56D-418A-ACAD-AAAB302600C3}"/>
          </ac:graphicFrameMkLst>
        </pc:graphicFrameChg>
        <pc:graphicFrameChg chg="add del mod modGraphic">
          <ac:chgData name="Martine van Winkel" userId="e6354fa8-8972-4420-af06-d9a785a251fe" providerId="ADAL" clId="{C4D5C7A0-8A58-47A6-B53C-AF174D76F5F2}" dt="2021-06-07T20:58:58.092" v="3023" actId="478"/>
          <ac:graphicFrameMkLst>
            <pc:docMk/>
            <pc:sldMk cId="3142341886" sldId="257"/>
            <ac:graphicFrameMk id="27" creationId="{F7CB6DFC-7F68-4687-9B32-5F03E4DF8C8B}"/>
          </ac:graphicFrameMkLst>
        </pc:graphicFrameChg>
        <pc:graphicFrameChg chg="add del mod modGraphic">
          <ac:chgData name="Martine van Winkel" userId="e6354fa8-8972-4420-af06-d9a785a251fe" providerId="ADAL" clId="{C4D5C7A0-8A58-47A6-B53C-AF174D76F5F2}" dt="2021-06-07T20:58:58.942" v="3024" actId="478"/>
          <ac:graphicFrameMkLst>
            <pc:docMk/>
            <pc:sldMk cId="3142341886" sldId="257"/>
            <ac:graphicFrameMk id="29" creationId="{6AFC359C-6D8F-4E79-8E6D-C8D4443006B1}"/>
          </ac:graphicFrameMkLst>
        </pc:graphicFrameChg>
        <pc:graphicFrameChg chg="add del mod modGraphic">
          <ac:chgData name="Martine van Winkel" userId="e6354fa8-8972-4420-af06-d9a785a251fe" providerId="ADAL" clId="{C4D5C7A0-8A58-47A6-B53C-AF174D76F5F2}" dt="2021-06-07T20:59:02.053" v="3027" actId="478"/>
          <ac:graphicFrameMkLst>
            <pc:docMk/>
            <pc:sldMk cId="3142341886" sldId="257"/>
            <ac:graphicFrameMk id="31" creationId="{22AB8C4D-4E7F-4973-AE7F-529CE95CA07E}"/>
          </ac:graphicFrameMkLst>
        </pc:graphicFrameChg>
        <pc:graphicFrameChg chg="add del mod modGraphic">
          <ac:chgData name="Martine van Winkel" userId="e6354fa8-8972-4420-af06-d9a785a251fe" providerId="ADAL" clId="{C4D5C7A0-8A58-47A6-B53C-AF174D76F5F2}" dt="2021-06-07T20:59:00.115" v="3025" actId="478"/>
          <ac:graphicFrameMkLst>
            <pc:docMk/>
            <pc:sldMk cId="3142341886" sldId="257"/>
            <ac:graphicFrameMk id="33" creationId="{4197E884-1887-49DF-8DFC-595B792C0926}"/>
          </ac:graphicFrameMkLst>
        </pc:graphicFrameChg>
        <pc:graphicFrameChg chg="add del mod modGraphic">
          <ac:chgData name="Martine van Winkel" userId="e6354fa8-8972-4420-af06-d9a785a251fe" providerId="ADAL" clId="{C4D5C7A0-8A58-47A6-B53C-AF174D76F5F2}" dt="2021-06-07T20:59:01.255" v="3026" actId="478"/>
          <ac:graphicFrameMkLst>
            <pc:docMk/>
            <pc:sldMk cId="3142341886" sldId="257"/>
            <ac:graphicFrameMk id="35" creationId="{16289308-4E63-43C4-884C-77289F91E9BB}"/>
          </ac:graphicFrameMkLst>
        </pc:graphicFrameChg>
      </pc:sldChg>
      <pc:sldChg chg="addSp modSp mod ord modAnim">
        <pc:chgData name="Martine van Winkel" userId="e6354fa8-8972-4420-af06-d9a785a251fe" providerId="ADAL" clId="{C4D5C7A0-8A58-47A6-B53C-AF174D76F5F2}" dt="2021-06-08T10:45:59.392" v="3902" actId="14100"/>
        <pc:sldMkLst>
          <pc:docMk/>
          <pc:sldMk cId="1192901888" sldId="258"/>
        </pc:sldMkLst>
        <pc:graphicFrameChg chg="mod">
          <ac:chgData name="Martine van Winkel" userId="e6354fa8-8972-4420-af06-d9a785a251fe" providerId="ADAL" clId="{C4D5C7A0-8A58-47A6-B53C-AF174D76F5F2}" dt="2021-06-07T21:09:32.969" v="3195" actId="20577"/>
          <ac:graphicFrameMkLst>
            <pc:docMk/>
            <pc:sldMk cId="1192901888" sldId="258"/>
            <ac:graphicFrameMk id="2" creationId="{2D28DDFD-E664-4569-B297-CF695A1F3218}"/>
          </ac:graphicFrameMkLst>
        </pc:graphicFrameChg>
        <pc:picChg chg="mod">
          <ac:chgData name="Martine van Winkel" userId="e6354fa8-8972-4420-af06-d9a785a251fe" providerId="ADAL" clId="{C4D5C7A0-8A58-47A6-B53C-AF174D76F5F2}" dt="2021-06-07T19:19:33.882" v="1816" actId="29295"/>
          <ac:picMkLst>
            <pc:docMk/>
            <pc:sldMk cId="1192901888" sldId="258"/>
            <ac:picMk id="4" creationId="{EECC0808-F587-4CDA-902A-411639FB95FC}"/>
          </ac:picMkLst>
        </pc:picChg>
        <pc:picChg chg="add mod">
          <ac:chgData name="Martine van Winkel" userId="e6354fa8-8972-4420-af06-d9a785a251fe" providerId="ADAL" clId="{C4D5C7A0-8A58-47A6-B53C-AF174D76F5F2}" dt="2021-06-08T10:45:59.392" v="3902" actId="14100"/>
          <ac:picMkLst>
            <pc:docMk/>
            <pc:sldMk cId="1192901888" sldId="258"/>
            <ac:picMk id="5" creationId="{50E5552A-FCE3-4015-9B0B-056391EA99DC}"/>
          </ac:picMkLst>
        </pc:picChg>
      </pc:sldChg>
      <pc:sldChg chg="addSp modSp mod">
        <pc:chgData name="Martine van Winkel" userId="e6354fa8-8972-4420-af06-d9a785a251fe" providerId="ADAL" clId="{C4D5C7A0-8A58-47A6-B53C-AF174D76F5F2}" dt="2021-06-07T19:43:32.994" v="2543" actId="20577"/>
        <pc:sldMkLst>
          <pc:docMk/>
          <pc:sldMk cId="3997119956" sldId="259"/>
        </pc:sldMkLst>
        <pc:spChg chg="add mod">
          <ac:chgData name="Martine van Winkel" userId="e6354fa8-8972-4420-af06-d9a785a251fe" providerId="ADAL" clId="{C4D5C7A0-8A58-47A6-B53C-AF174D76F5F2}" dt="2021-06-07T19:43:32.994" v="2543" actId="20577"/>
          <ac:spMkLst>
            <pc:docMk/>
            <pc:sldMk cId="3997119956" sldId="259"/>
            <ac:spMk id="6" creationId="{ABE51832-70D7-4F73-B156-8770A326525D}"/>
          </ac:spMkLst>
        </pc:spChg>
      </pc:sldChg>
      <pc:sldChg chg="addSp delSp modSp mod ord delAnim modAnim">
        <pc:chgData name="Martine van Winkel" userId="e6354fa8-8972-4420-af06-d9a785a251fe" providerId="ADAL" clId="{C4D5C7A0-8A58-47A6-B53C-AF174D76F5F2}" dt="2021-06-07T20:46:08.393" v="3002"/>
        <pc:sldMkLst>
          <pc:docMk/>
          <pc:sldMk cId="3615858430" sldId="260"/>
        </pc:sldMkLst>
        <pc:spChg chg="add mod">
          <ac:chgData name="Martine van Winkel" userId="e6354fa8-8972-4420-af06-d9a785a251fe" providerId="ADAL" clId="{C4D5C7A0-8A58-47A6-B53C-AF174D76F5F2}" dt="2021-06-07T19:38:57.811" v="2440" actId="20577"/>
          <ac:spMkLst>
            <pc:docMk/>
            <pc:sldMk cId="3615858430" sldId="260"/>
            <ac:spMk id="3" creationId="{266850A4-A307-4390-AD9A-725C7DE1D657}"/>
          </ac:spMkLst>
        </pc:spChg>
        <pc:spChg chg="add mod">
          <ac:chgData name="Martine van Winkel" userId="e6354fa8-8972-4420-af06-d9a785a251fe" providerId="ADAL" clId="{C4D5C7A0-8A58-47A6-B53C-AF174D76F5F2}" dt="2021-06-07T19:33:36.487" v="2192" actId="14100"/>
          <ac:spMkLst>
            <pc:docMk/>
            <pc:sldMk cId="3615858430" sldId="260"/>
            <ac:spMk id="4" creationId="{E86E1006-8CC5-4020-B20D-6646997898E4}"/>
          </ac:spMkLst>
        </pc:spChg>
        <pc:spChg chg="add mod">
          <ac:chgData name="Martine van Winkel" userId="e6354fa8-8972-4420-af06-d9a785a251fe" providerId="ADAL" clId="{C4D5C7A0-8A58-47A6-B53C-AF174D76F5F2}" dt="2021-06-07T19:39:16.416" v="2484" actId="20577"/>
          <ac:spMkLst>
            <pc:docMk/>
            <pc:sldMk cId="3615858430" sldId="260"/>
            <ac:spMk id="5" creationId="{BA476B92-03C5-4701-A06D-7CF59E56B7FA}"/>
          </ac:spMkLst>
        </pc:spChg>
        <pc:spChg chg="add mod">
          <ac:chgData name="Martine van Winkel" userId="e6354fa8-8972-4420-af06-d9a785a251fe" providerId="ADAL" clId="{C4D5C7A0-8A58-47A6-B53C-AF174D76F5F2}" dt="2021-06-07T19:33:39.171" v="2193" actId="1076"/>
          <ac:spMkLst>
            <pc:docMk/>
            <pc:sldMk cId="3615858430" sldId="260"/>
            <ac:spMk id="6" creationId="{D170C2E9-DF85-41F8-B316-E023855A8F13}"/>
          </ac:spMkLst>
        </pc:spChg>
        <pc:spChg chg="add mod">
          <ac:chgData name="Martine van Winkel" userId="e6354fa8-8972-4420-af06-d9a785a251fe" providerId="ADAL" clId="{C4D5C7A0-8A58-47A6-B53C-AF174D76F5F2}" dt="2021-06-07T19:33:47.311" v="2196" actId="14100"/>
          <ac:spMkLst>
            <pc:docMk/>
            <pc:sldMk cId="3615858430" sldId="260"/>
            <ac:spMk id="7" creationId="{B7D158C3-EFFC-4DC4-BCCC-4767B893CA20}"/>
          </ac:spMkLst>
        </pc:spChg>
        <pc:spChg chg="add mod">
          <ac:chgData name="Martine van Winkel" userId="e6354fa8-8972-4420-af06-d9a785a251fe" providerId="ADAL" clId="{C4D5C7A0-8A58-47A6-B53C-AF174D76F5F2}" dt="2021-06-07T19:34:15.342" v="2207" actId="14100"/>
          <ac:spMkLst>
            <pc:docMk/>
            <pc:sldMk cId="3615858430" sldId="260"/>
            <ac:spMk id="8" creationId="{1ED6F271-2138-4CA2-B109-9B224245043C}"/>
          </ac:spMkLst>
        </pc:spChg>
        <pc:spChg chg="add mod">
          <ac:chgData name="Martine van Winkel" userId="e6354fa8-8972-4420-af06-d9a785a251fe" providerId="ADAL" clId="{C4D5C7A0-8A58-47A6-B53C-AF174D76F5F2}" dt="2021-06-07T19:37:13.722" v="2374" actId="1076"/>
          <ac:spMkLst>
            <pc:docMk/>
            <pc:sldMk cId="3615858430" sldId="260"/>
            <ac:spMk id="9" creationId="{5566AE97-6652-4A1B-AAD8-B0FE74877A4D}"/>
          </ac:spMkLst>
        </pc:spChg>
        <pc:spChg chg="add mod">
          <ac:chgData name="Martine van Winkel" userId="e6354fa8-8972-4420-af06-d9a785a251fe" providerId="ADAL" clId="{C4D5C7A0-8A58-47A6-B53C-AF174D76F5F2}" dt="2021-06-07T19:37:13.722" v="2374" actId="1076"/>
          <ac:spMkLst>
            <pc:docMk/>
            <pc:sldMk cId="3615858430" sldId="260"/>
            <ac:spMk id="10" creationId="{CE66B5BD-76DF-488C-903B-584E8AA69D52}"/>
          </ac:spMkLst>
        </pc:spChg>
        <pc:spChg chg="add mod">
          <ac:chgData name="Martine van Winkel" userId="e6354fa8-8972-4420-af06-d9a785a251fe" providerId="ADAL" clId="{C4D5C7A0-8A58-47A6-B53C-AF174D76F5F2}" dt="2021-06-07T19:37:22.960" v="2376" actId="14100"/>
          <ac:spMkLst>
            <pc:docMk/>
            <pc:sldMk cId="3615858430" sldId="260"/>
            <ac:spMk id="11" creationId="{B0E300D2-4E31-4584-B6AA-03F2A6B2623B}"/>
          </ac:spMkLst>
        </pc:spChg>
        <pc:spChg chg="add mod">
          <ac:chgData name="Martine van Winkel" userId="e6354fa8-8972-4420-af06-d9a785a251fe" providerId="ADAL" clId="{C4D5C7A0-8A58-47A6-B53C-AF174D76F5F2}" dt="2021-06-07T19:39:26.453" v="2486" actId="14100"/>
          <ac:spMkLst>
            <pc:docMk/>
            <pc:sldMk cId="3615858430" sldId="260"/>
            <ac:spMk id="12" creationId="{32064AB9-DBF1-43DB-ADE8-9FC1F40D335C}"/>
          </ac:spMkLst>
        </pc:spChg>
        <pc:spChg chg="add mod">
          <ac:chgData name="Martine van Winkel" userId="e6354fa8-8972-4420-af06-d9a785a251fe" providerId="ADAL" clId="{C4D5C7A0-8A58-47A6-B53C-AF174D76F5F2}" dt="2021-06-07T19:45:01.793" v="2545"/>
          <ac:spMkLst>
            <pc:docMk/>
            <pc:sldMk cId="3615858430" sldId="260"/>
            <ac:spMk id="13" creationId="{3A79637B-5CD1-4872-B0AC-E7900B71EFFF}"/>
          </ac:spMkLst>
        </pc:spChg>
        <pc:spChg chg="add mod">
          <ac:chgData name="Martine van Winkel" userId="e6354fa8-8972-4420-af06-d9a785a251fe" providerId="ADAL" clId="{C4D5C7A0-8A58-47A6-B53C-AF174D76F5F2}" dt="2021-06-07T19:46:42.849" v="2548"/>
          <ac:spMkLst>
            <pc:docMk/>
            <pc:sldMk cId="3615858430" sldId="260"/>
            <ac:spMk id="14" creationId="{7F727E79-3ACE-4F04-80E0-547C6B8BCDDE}"/>
          </ac:spMkLst>
        </pc:spChg>
        <pc:spChg chg="add mod">
          <ac:chgData name="Martine van Winkel" userId="e6354fa8-8972-4420-af06-d9a785a251fe" providerId="ADAL" clId="{C4D5C7A0-8A58-47A6-B53C-AF174D76F5F2}" dt="2021-06-07T19:46:42.849" v="2548"/>
          <ac:spMkLst>
            <pc:docMk/>
            <pc:sldMk cId="3615858430" sldId="260"/>
            <ac:spMk id="15" creationId="{29258708-560E-4D9E-9E27-CADB2A134122}"/>
          </ac:spMkLst>
        </pc:spChg>
        <pc:spChg chg="add mod">
          <ac:chgData name="Martine van Winkel" userId="e6354fa8-8972-4420-af06-d9a785a251fe" providerId="ADAL" clId="{C4D5C7A0-8A58-47A6-B53C-AF174D76F5F2}" dt="2021-06-07T19:48:07.843" v="2551"/>
          <ac:spMkLst>
            <pc:docMk/>
            <pc:sldMk cId="3615858430" sldId="260"/>
            <ac:spMk id="16" creationId="{C50D3299-C1D6-41BA-A9AD-209ED1DB4F3A}"/>
          </ac:spMkLst>
        </pc:spChg>
        <pc:spChg chg="add mod">
          <ac:chgData name="Martine van Winkel" userId="e6354fa8-8972-4420-af06-d9a785a251fe" providerId="ADAL" clId="{C4D5C7A0-8A58-47A6-B53C-AF174D76F5F2}" dt="2021-06-07T19:48:07.843" v="2551"/>
          <ac:spMkLst>
            <pc:docMk/>
            <pc:sldMk cId="3615858430" sldId="260"/>
            <ac:spMk id="17" creationId="{5225C521-35B8-4A49-A3A2-F944F9EBA135}"/>
          </ac:spMkLst>
        </pc:spChg>
        <pc:spChg chg="add del mod">
          <ac:chgData name="Martine van Winkel" userId="e6354fa8-8972-4420-af06-d9a785a251fe" providerId="ADAL" clId="{C4D5C7A0-8A58-47A6-B53C-AF174D76F5F2}" dt="2021-06-07T19:54:14.584" v="2566" actId="478"/>
          <ac:spMkLst>
            <pc:docMk/>
            <pc:sldMk cId="3615858430" sldId="260"/>
            <ac:spMk id="18" creationId="{72F98E44-CFE6-4A78-8B84-4C9C08049A64}"/>
          </ac:spMkLst>
        </pc:spChg>
        <pc:spChg chg="add del mod">
          <ac:chgData name="Martine van Winkel" userId="e6354fa8-8972-4420-af06-d9a785a251fe" providerId="ADAL" clId="{C4D5C7A0-8A58-47A6-B53C-AF174D76F5F2}" dt="2021-06-07T19:54:14.584" v="2566" actId="478"/>
          <ac:spMkLst>
            <pc:docMk/>
            <pc:sldMk cId="3615858430" sldId="260"/>
            <ac:spMk id="19" creationId="{A1488921-2A7A-4ADD-A3C8-46FF1279A2DF}"/>
          </ac:spMkLst>
        </pc:spChg>
        <pc:spChg chg="add mod">
          <ac:chgData name="Martine van Winkel" userId="e6354fa8-8972-4420-af06-d9a785a251fe" providerId="ADAL" clId="{C4D5C7A0-8A58-47A6-B53C-AF174D76F5F2}" dt="2021-06-07T19:54:28.311" v="2567"/>
          <ac:spMkLst>
            <pc:docMk/>
            <pc:sldMk cId="3615858430" sldId="260"/>
            <ac:spMk id="20" creationId="{CD0CC115-8C65-4443-916D-6323F514CFA7}"/>
          </ac:spMkLst>
        </pc:spChg>
        <pc:picChg chg="mod">
          <ac:chgData name="Martine van Winkel" userId="e6354fa8-8972-4420-af06-d9a785a251fe" providerId="ADAL" clId="{C4D5C7A0-8A58-47A6-B53C-AF174D76F5F2}" dt="2021-06-07T19:34:05.339" v="2205" actId="1076"/>
          <ac:picMkLst>
            <pc:docMk/>
            <pc:sldMk cId="3615858430" sldId="260"/>
            <ac:picMk id="2" creationId="{8A7B53F0-C038-4145-92D4-D57617697B48}"/>
          </ac:picMkLst>
        </pc:picChg>
      </pc:sldChg>
      <pc:sldChg chg="addSp delSp modSp mod ord addAnim delAnim modAnim">
        <pc:chgData name="Martine van Winkel" userId="e6354fa8-8972-4420-af06-d9a785a251fe" providerId="ADAL" clId="{C4D5C7A0-8A58-47A6-B53C-AF174D76F5F2}" dt="2021-06-07T21:01:16.223" v="3049" actId="1076"/>
        <pc:sldMkLst>
          <pc:docMk/>
          <pc:sldMk cId="1088561805" sldId="263"/>
        </pc:sldMkLst>
        <pc:spChg chg="mod">
          <ac:chgData name="Martine van Winkel" userId="e6354fa8-8972-4420-af06-d9a785a251fe" providerId="ADAL" clId="{C4D5C7A0-8A58-47A6-B53C-AF174D76F5F2}" dt="2021-06-05T23:19:57.211" v="981" actId="1076"/>
          <ac:spMkLst>
            <pc:docMk/>
            <pc:sldMk cId="1088561805" sldId="263"/>
            <ac:spMk id="5" creationId="{E4E75F73-4273-4823-9810-717C92CF8E3B}"/>
          </ac:spMkLst>
        </pc:spChg>
        <pc:spChg chg="add del mod">
          <ac:chgData name="Martine van Winkel" userId="e6354fa8-8972-4420-af06-d9a785a251fe" providerId="ADAL" clId="{C4D5C7A0-8A58-47A6-B53C-AF174D76F5F2}" dt="2021-06-07T20:57:39.850" v="3016" actId="478"/>
          <ac:spMkLst>
            <pc:docMk/>
            <pc:sldMk cId="1088561805" sldId="263"/>
            <ac:spMk id="11" creationId="{8DFC7E18-B68C-424B-B285-A448820E58B8}"/>
          </ac:spMkLst>
        </pc:spChg>
        <pc:spChg chg="add del mod">
          <ac:chgData name="Martine van Winkel" userId="e6354fa8-8972-4420-af06-d9a785a251fe" providerId="ADAL" clId="{C4D5C7A0-8A58-47A6-B53C-AF174D76F5F2}" dt="2021-06-07T20:57:39.083" v="3015" actId="478"/>
          <ac:spMkLst>
            <pc:docMk/>
            <pc:sldMk cId="1088561805" sldId="263"/>
            <ac:spMk id="12" creationId="{942B5EBB-18F8-456A-AF21-D994C14B74C6}"/>
          </ac:spMkLst>
        </pc:spChg>
        <pc:spChg chg="add del mod">
          <ac:chgData name="Martine van Winkel" userId="e6354fa8-8972-4420-af06-d9a785a251fe" providerId="ADAL" clId="{C4D5C7A0-8A58-47A6-B53C-AF174D76F5F2}" dt="2021-06-07T20:57:41.561" v="3018" actId="478"/>
          <ac:spMkLst>
            <pc:docMk/>
            <pc:sldMk cId="1088561805" sldId="263"/>
            <ac:spMk id="13" creationId="{D3539518-E851-4A85-B139-2DF68E1FCB3E}"/>
          </ac:spMkLst>
        </pc:spChg>
        <pc:spChg chg="add del mod">
          <ac:chgData name="Martine van Winkel" userId="e6354fa8-8972-4420-af06-d9a785a251fe" providerId="ADAL" clId="{C4D5C7A0-8A58-47A6-B53C-AF174D76F5F2}" dt="2021-06-07T20:57:40.668" v="3017" actId="478"/>
          <ac:spMkLst>
            <pc:docMk/>
            <pc:sldMk cId="1088561805" sldId="263"/>
            <ac:spMk id="14" creationId="{73B65456-585D-424C-A829-132B8B0757CA}"/>
          </ac:spMkLst>
        </pc:spChg>
        <pc:spChg chg="add del mod">
          <ac:chgData name="Martine van Winkel" userId="e6354fa8-8972-4420-af06-d9a785a251fe" providerId="ADAL" clId="{C4D5C7A0-8A58-47A6-B53C-AF174D76F5F2}" dt="2021-06-07T20:53:14.218" v="3006"/>
          <ac:spMkLst>
            <pc:docMk/>
            <pc:sldMk cId="1088561805" sldId="263"/>
            <ac:spMk id="16" creationId="{38ACFCBD-05D6-4AAF-A429-B59E8120A385}"/>
          </ac:spMkLst>
        </pc:spChg>
        <pc:spChg chg="add del mod">
          <ac:chgData name="Martine van Winkel" userId="e6354fa8-8972-4420-af06-d9a785a251fe" providerId="ADAL" clId="{C4D5C7A0-8A58-47A6-B53C-AF174D76F5F2}" dt="2021-06-07T20:53:14.218" v="3006"/>
          <ac:spMkLst>
            <pc:docMk/>
            <pc:sldMk cId="1088561805" sldId="263"/>
            <ac:spMk id="17" creationId="{5404DC77-B67B-4FB0-A4EA-74D5088A974F}"/>
          </ac:spMkLst>
        </pc:spChg>
        <pc:spChg chg="add del mod">
          <ac:chgData name="Martine van Winkel" userId="e6354fa8-8972-4420-af06-d9a785a251fe" providerId="ADAL" clId="{C4D5C7A0-8A58-47A6-B53C-AF174D76F5F2}" dt="2021-06-07T20:53:14.218" v="3006"/>
          <ac:spMkLst>
            <pc:docMk/>
            <pc:sldMk cId="1088561805" sldId="263"/>
            <ac:spMk id="18" creationId="{2E703DA5-C280-4E7A-9BE0-16734C1CA2D9}"/>
          </ac:spMkLst>
        </pc:spChg>
        <pc:spChg chg="add del mod">
          <ac:chgData name="Martine van Winkel" userId="e6354fa8-8972-4420-af06-d9a785a251fe" providerId="ADAL" clId="{C4D5C7A0-8A58-47A6-B53C-AF174D76F5F2}" dt="2021-06-07T20:53:14.218" v="3006"/>
          <ac:spMkLst>
            <pc:docMk/>
            <pc:sldMk cId="1088561805" sldId="263"/>
            <ac:spMk id="19" creationId="{55137B1D-EA06-4E75-9919-05B3FC4A26B8}"/>
          </ac:spMkLst>
        </pc:spChg>
        <pc:spChg chg="add del mod">
          <ac:chgData name="Martine van Winkel" userId="e6354fa8-8972-4420-af06-d9a785a251fe" providerId="ADAL" clId="{C4D5C7A0-8A58-47A6-B53C-AF174D76F5F2}" dt="2021-06-07T20:53:14.218" v="3006"/>
          <ac:spMkLst>
            <pc:docMk/>
            <pc:sldMk cId="1088561805" sldId="263"/>
            <ac:spMk id="20" creationId="{C47F6777-3B23-4EF2-9977-FC50C207C533}"/>
          </ac:spMkLst>
        </pc:spChg>
        <pc:spChg chg="add del mod">
          <ac:chgData name="Martine van Winkel" userId="e6354fa8-8972-4420-af06-d9a785a251fe" providerId="ADAL" clId="{C4D5C7A0-8A58-47A6-B53C-AF174D76F5F2}" dt="2021-06-07T20:53:14.218" v="3006"/>
          <ac:spMkLst>
            <pc:docMk/>
            <pc:sldMk cId="1088561805" sldId="263"/>
            <ac:spMk id="21" creationId="{222C47AA-BF2E-4ED3-B3EF-63331C01AB1E}"/>
          </ac:spMkLst>
        </pc:spChg>
        <pc:spChg chg="add del mod">
          <ac:chgData name="Martine van Winkel" userId="e6354fa8-8972-4420-af06-d9a785a251fe" providerId="ADAL" clId="{C4D5C7A0-8A58-47A6-B53C-AF174D76F5F2}" dt="2021-06-07T20:53:14.218" v="3006"/>
          <ac:spMkLst>
            <pc:docMk/>
            <pc:sldMk cId="1088561805" sldId="263"/>
            <ac:spMk id="23" creationId="{62A7AD1C-A565-4AC9-9AFC-DAF7C94520AE}"/>
          </ac:spMkLst>
        </pc:spChg>
        <pc:spChg chg="add del mod">
          <ac:chgData name="Martine van Winkel" userId="e6354fa8-8972-4420-af06-d9a785a251fe" providerId="ADAL" clId="{C4D5C7A0-8A58-47A6-B53C-AF174D76F5F2}" dt="2021-06-07T20:53:14.218" v="3006"/>
          <ac:spMkLst>
            <pc:docMk/>
            <pc:sldMk cId="1088561805" sldId="263"/>
            <ac:spMk id="24" creationId="{A7B49A7C-B551-4553-A537-7264202D315A}"/>
          </ac:spMkLst>
        </pc:spChg>
        <pc:spChg chg="add del mod">
          <ac:chgData name="Martine van Winkel" userId="e6354fa8-8972-4420-af06-d9a785a251fe" providerId="ADAL" clId="{C4D5C7A0-8A58-47A6-B53C-AF174D76F5F2}" dt="2021-06-07T20:53:14.218" v="3006"/>
          <ac:spMkLst>
            <pc:docMk/>
            <pc:sldMk cId="1088561805" sldId="263"/>
            <ac:spMk id="25" creationId="{B9D20D94-7A27-4EDB-91AF-3B50E228D1F0}"/>
          </ac:spMkLst>
        </pc:spChg>
        <pc:spChg chg="add del mod">
          <ac:chgData name="Martine van Winkel" userId="e6354fa8-8972-4420-af06-d9a785a251fe" providerId="ADAL" clId="{C4D5C7A0-8A58-47A6-B53C-AF174D76F5F2}" dt="2021-06-07T20:53:14.218" v="3006"/>
          <ac:spMkLst>
            <pc:docMk/>
            <pc:sldMk cId="1088561805" sldId="263"/>
            <ac:spMk id="26" creationId="{13DAE8DC-B6A4-40C1-BF42-931286D3638A}"/>
          </ac:spMkLst>
        </pc:spChg>
        <pc:spChg chg="add del mod">
          <ac:chgData name="Martine van Winkel" userId="e6354fa8-8972-4420-af06-d9a785a251fe" providerId="ADAL" clId="{C4D5C7A0-8A58-47A6-B53C-AF174D76F5F2}" dt="2021-06-07T20:53:14.218" v="3006"/>
          <ac:spMkLst>
            <pc:docMk/>
            <pc:sldMk cId="1088561805" sldId="263"/>
            <ac:spMk id="27" creationId="{058AB2D7-2C19-45D9-A31E-845272DBAD44}"/>
          </ac:spMkLst>
        </pc:spChg>
        <pc:spChg chg="add del mod">
          <ac:chgData name="Martine van Winkel" userId="e6354fa8-8972-4420-af06-d9a785a251fe" providerId="ADAL" clId="{C4D5C7A0-8A58-47A6-B53C-AF174D76F5F2}" dt="2021-06-07T20:53:14.218" v="3006"/>
          <ac:spMkLst>
            <pc:docMk/>
            <pc:sldMk cId="1088561805" sldId="263"/>
            <ac:spMk id="28" creationId="{D7BD9F9F-0A33-4182-AF5C-AFD61F012EB4}"/>
          </ac:spMkLst>
        </pc:spChg>
        <pc:spChg chg="add del mod">
          <ac:chgData name="Martine van Winkel" userId="e6354fa8-8972-4420-af06-d9a785a251fe" providerId="ADAL" clId="{C4D5C7A0-8A58-47A6-B53C-AF174D76F5F2}" dt="2021-06-07T20:53:14.218" v="3006"/>
          <ac:spMkLst>
            <pc:docMk/>
            <pc:sldMk cId="1088561805" sldId="263"/>
            <ac:spMk id="29" creationId="{BD94AC57-96D9-47A5-B94E-629DF3F17393}"/>
          </ac:spMkLst>
        </pc:spChg>
        <pc:spChg chg="add del mod">
          <ac:chgData name="Martine van Winkel" userId="e6354fa8-8972-4420-af06-d9a785a251fe" providerId="ADAL" clId="{C4D5C7A0-8A58-47A6-B53C-AF174D76F5F2}" dt="2021-06-07T20:53:14.218" v="3006"/>
          <ac:spMkLst>
            <pc:docMk/>
            <pc:sldMk cId="1088561805" sldId="263"/>
            <ac:spMk id="30" creationId="{6DF11897-469F-4EE0-A1A7-7A73DF9803D5}"/>
          </ac:spMkLst>
        </pc:spChg>
        <pc:spChg chg="add del mod">
          <ac:chgData name="Martine van Winkel" userId="e6354fa8-8972-4420-af06-d9a785a251fe" providerId="ADAL" clId="{C4D5C7A0-8A58-47A6-B53C-AF174D76F5F2}" dt="2021-06-07T20:53:14.218" v="3006"/>
          <ac:spMkLst>
            <pc:docMk/>
            <pc:sldMk cId="1088561805" sldId="263"/>
            <ac:spMk id="31" creationId="{92A2F3BF-3629-4332-9826-6130E54B9587}"/>
          </ac:spMkLst>
        </pc:spChg>
        <pc:spChg chg="add del mod">
          <ac:chgData name="Martine van Winkel" userId="e6354fa8-8972-4420-af06-d9a785a251fe" providerId="ADAL" clId="{C4D5C7A0-8A58-47A6-B53C-AF174D76F5F2}" dt="2021-06-07T20:53:14.218" v="3006"/>
          <ac:spMkLst>
            <pc:docMk/>
            <pc:sldMk cId="1088561805" sldId="263"/>
            <ac:spMk id="32" creationId="{D3FF8439-F1F2-40E3-91A8-E167FB6EA137}"/>
          </ac:spMkLst>
        </pc:spChg>
        <pc:spChg chg="add del mod">
          <ac:chgData name="Martine van Winkel" userId="e6354fa8-8972-4420-af06-d9a785a251fe" providerId="ADAL" clId="{C4D5C7A0-8A58-47A6-B53C-AF174D76F5F2}" dt="2021-06-07T20:53:57.976" v="3010"/>
          <ac:spMkLst>
            <pc:docMk/>
            <pc:sldMk cId="1088561805" sldId="263"/>
            <ac:spMk id="34" creationId="{06003E11-3944-4041-9125-90465FB371F9}"/>
          </ac:spMkLst>
        </pc:spChg>
        <pc:spChg chg="add del mod">
          <ac:chgData name="Martine van Winkel" userId="e6354fa8-8972-4420-af06-d9a785a251fe" providerId="ADAL" clId="{C4D5C7A0-8A58-47A6-B53C-AF174D76F5F2}" dt="2021-06-07T20:53:57.976" v="3010"/>
          <ac:spMkLst>
            <pc:docMk/>
            <pc:sldMk cId="1088561805" sldId="263"/>
            <ac:spMk id="35" creationId="{CE791E21-072C-4427-89E7-520DF4B44BB2}"/>
          </ac:spMkLst>
        </pc:spChg>
        <pc:spChg chg="add del mod">
          <ac:chgData name="Martine van Winkel" userId="e6354fa8-8972-4420-af06-d9a785a251fe" providerId="ADAL" clId="{C4D5C7A0-8A58-47A6-B53C-AF174D76F5F2}" dt="2021-06-07T20:53:57.976" v="3010"/>
          <ac:spMkLst>
            <pc:docMk/>
            <pc:sldMk cId="1088561805" sldId="263"/>
            <ac:spMk id="36" creationId="{7BBCF8E7-024D-42E8-AC9E-81B5BB56D1D9}"/>
          </ac:spMkLst>
        </pc:spChg>
        <pc:spChg chg="add del mod">
          <ac:chgData name="Martine van Winkel" userId="e6354fa8-8972-4420-af06-d9a785a251fe" providerId="ADAL" clId="{C4D5C7A0-8A58-47A6-B53C-AF174D76F5F2}" dt="2021-06-07T20:53:57.976" v="3010"/>
          <ac:spMkLst>
            <pc:docMk/>
            <pc:sldMk cId="1088561805" sldId="263"/>
            <ac:spMk id="37" creationId="{525E46DD-9E93-449A-B1DA-DDB6400147AF}"/>
          </ac:spMkLst>
        </pc:spChg>
        <pc:spChg chg="add del mod">
          <ac:chgData name="Martine van Winkel" userId="e6354fa8-8972-4420-af06-d9a785a251fe" providerId="ADAL" clId="{C4D5C7A0-8A58-47A6-B53C-AF174D76F5F2}" dt="2021-06-07T20:53:57.976" v="3010"/>
          <ac:spMkLst>
            <pc:docMk/>
            <pc:sldMk cId="1088561805" sldId="263"/>
            <ac:spMk id="38" creationId="{F9DA159B-C997-44AD-9344-D96D0946F037}"/>
          </ac:spMkLst>
        </pc:spChg>
        <pc:spChg chg="add del mod">
          <ac:chgData name="Martine van Winkel" userId="e6354fa8-8972-4420-af06-d9a785a251fe" providerId="ADAL" clId="{C4D5C7A0-8A58-47A6-B53C-AF174D76F5F2}" dt="2021-06-07T20:53:57.976" v="3010"/>
          <ac:spMkLst>
            <pc:docMk/>
            <pc:sldMk cId="1088561805" sldId="263"/>
            <ac:spMk id="39" creationId="{B668CFED-9824-44CB-86FA-F33FCFC81218}"/>
          </ac:spMkLst>
        </pc:spChg>
        <pc:spChg chg="add del mod">
          <ac:chgData name="Martine van Winkel" userId="e6354fa8-8972-4420-af06-d9a785a251fe" providerId="ADAL" clId="{C4D5C7A0-8A58-47A6-B53C-AF174D76F5F2}" dt="2021-06-07T20:53:57.976" v="3010"/>
          <ac:spMkLst>
            <pc:docMk/>
            <pc:sldMk cId="1088561805" sldId="263"/>
            <ac:spMk id="40" creationId="{8DB11644-BE4A-41F6-AC18-FE043B838381}"/>
          </ac:spMkLst>
        </pc:spChg>
        <pc:spChg chg="add del mod">
          <ac:chgData name="Martine van Winkel" userId="e6354fa8-8972-4420-af06-d9a785a251fe" providerId="ADAL" clId="{C4D5C7A0-8A58-47A6-B53C-AF174D76F5F2}" dt="2021-06-07T20:53:57.976" v="3010"/>
          <ac:spMkLst>
            <pc:docMk/>
            <pc:sldMk cId="1088561805" sldId="263"/>
            <ac:spMk id="41" creationId="{E00689F1-F5E1-46C3-9C50-6A2D0B027D1B}"/>
          </ac:spMkLst>
        </pc:spChg>
        <pc:spChg chg="add del mod">
          <ac:chgData name="Martine van Winkel" userId="e6354fa8-8972-4420-af06-d9a785a251fe" providerId="ADAL" clId="{C4D5C7A0-8A58-47A6-B53C-AF174D76F5F2}" dt="2021-06-07T20:53:57.976" v="3010"/>
          <ac:spMkLst>
            <pc:docMk/>
            <pc:sldMk cId="1088561805" sldId="263"/>
            <ac:spMk id="42" creationId="{EEA201FD-2B2B-44C9-B6CE-95C9AEA07D7A}"/>
          </ac:spMkLst>
        </pc:spChg>
        <pc:spChg chg="add del mod">
          <ac:chgData name="Martine van Winkel" userId="e6354fa8-8972-4420-af06-d9a785a251fe" providerId="ADAL" clId="{C4D5C7A0-8A58-47A6-B53C-AF174D76F5F2}" dt="2021-06-07T20:53:57.976" v="3010"/>
          <ac:spMkLst>
            <pc:docMk/>
            <pc:sldMk cId="1088561805" sldId="263"/>
            <ac:spMk id="43" creationId="{953BAAD8-C832-4C41-B184-CAA6B8B62209}"/>
          </ac:spMkLst>
        </pc:spChg>
        <pc:spChg chg="add del mod">
          <ac:chgData name="Martine van Winkel" userId="e6354fa8-8972-4420-af06-d9a785a251fe" providerId="ADAL" clId="{C4D5C7A0-8A58-47A6-B53C-AF174D76F5F2}" dt="2021-06-07T20:53:57.976" v="3010"/>
          <ac:spMkLst>
            <pc:docMk/>
            <pc:sldMk cId="1088561805" sldId="263"/>
            <ac:spMk id="44" creationId="{D580789D-A336-481B-9F7E-89811F87CEAD}"/>
          </ac:spMkLst>
        </pc:spChg>
        <pc:spChg chg="add del mod">
          <ac:chgData name="Martine van Winkel" userId="e6354fa8-8972-4420-af06-d9a785a251fe" providerId="ADAL" clId="{C4D5C7A0-8A58-47A6-B53C-AF174D76F5F2}" dt="2021-06-07T20:53:57.976" v="3010"/>
          <ac:spMkLst>
            <pc:docMk/>
            <pc:sldMk cId="1088561805" sldId="263"/>
            <ac:spMk id="45" creationId="{73EBC403-4A42-4137-A1BA-FBA5DB972DF5}"/>
          </ac:spMkLst>
        </pc:spChg>
        <pc:spChg chg="add del mod">
          <ac:chgData name="Martine van Winkel" userId="e6354fa8-8972-4420-af06-d9a785a251fe" providerId="ADAL" clId="{C4D5C7A0-8A58-47A6-B53C-AF174D76F5F2}" dt="2021-06-07T20:53:57.976" v="3010"/>
          <ac:spMkLst>
            <pc:docMk/>
            <pc:sldMk cId="1088561805" sldId="263"/>
            <ac:spMk id="46" creationId="{D70710AC-0D71-489A-B2B5-2FC2D32F2B0B}"/>
          </ac:spMkLst>
        </pc:spChg>
        <pc:graphicFrameChg chg="add mod modGraphic">
          <ac:chgData name="Martine van Winkel" userId="e6354fa8-8972-4420-af06-d9a785a251fe" providerId="ADAL" clId="{C4D5C7A0-8A58-47A6-B53C-AF174D76F5F2}" dt="2021-06-07T21:01:16.223" v="3049" actId="1076"/>
          <ac:graphicFrameMkLst>
            <pc:docMk/>
            <pc:sldMk cId="1088561805" sldId="263"/>
            <ac:graphicFrameMk id="47" creationId="{532C0E6E-A18D-4E8D-8F0F-99373014A5EA}"/>
          </ac:graphicFrameMkLst>
        </pc:graphicFrameChg>
        <pc:picChg chg="add del">
          <ac:chgData name="Martine van Winkel" userId="e6354fa8-8972-4420-af06-d9a785a251fe" providerId="ADAL" clId="{C4D5C7A0-8A58-47A6-B53C-AF174D76F5F2}" dt="2021-06-07T20:57:42.819" v="3019" actId="478"/>
          <ac:picMkLst>
            <pc:docMk/>
            <pc:sldMk cId="1088561805" sldId="263"/>
            <ac:picMk id="10" creationId="{50CEB570-5CC8-4FB4-B55B-74310B078A45}"/>
          </ac:picMkLst>
        </pc:picChg>
        <pc:picChg chg="add del mod">
          <ac:chgData name="Martine van Winkel" userId="e6354fa8-8972-4420-af06-d9a785a251fe" providerId="ADAL" clId="{C4D5C7A0-8A58-47A6-B53C-AF174D76F5F2}" dt="2021-06-07T20:53:14.218" v="3006"/>
          <ac:picMkLst>
            <pc:docMk/>
            <pc:sldMk cId="1088561805" sldId="263"/>
            <ac:picMk id="15" creationId="{5DF64B72-F433-488C-AC86-57BA8800F71D}"/>
          </ac:picMkLst>
        </pc:picChg>
        <pc:picChg chg="add del mod">
          <ac:chgData name="Martine van Winkel" userId="e6354fa8-8972-4420-af06-d9a785a251fe" providerId="ADAL" clId="{C4D5C7A0-8A58-47A6-B53C-AF174D76F5F2}" dt="2021-06-07T20:53:57.976" v="3010"/>
          <ac:picMkLst>
            <pc:docMk/>
            <pc:sldMk cId="1088561805" sldId="263"/>
            <ac:picMk id="33" creationId="{9D6B8A89-DF08-4EAD-BFC3-2F718EF5FE45}"/>
          </ac:picMkLst>
        </pc:picChg>
        <pc:picChg chg="add mod ord modCrop">
          <ac:chgData name="Martine van Winkel" userId="e6354fa8-8972-4420-af06-d9a785a251fe" providerId="ADAL" clId="{C4D5C7A0-8A58-47A6-B53C-AF174D76F5F2}" dt="2021-06-07T21:01:12.816" v="3048" actId="171"/>
          <ac:picMkLst>
            <pc:docMk/>
            <pc:sldMk cId="1088561805" sldId="263"/>
            <ac:picMk id="48" creationId="{8C58739F-1266-4DF3-9D64-3CFAA6D70914}"/>
          </ac:picMkLst>
        </pc:picChg>
      </pc:sldChg>
      <pc:sldChg chg="addSp delSp modSp mod">
        <pc:chgData name="Martine van Winkel" userId="e6354fa8-8972-4420-af06-d9a785a251fe" providerId="ADAL" clId="{C4D5C7A0-8A58-47A6-B53C-AF174D76F5F2}" dt="2021-06-07T20:59:49.239" v="3037" actId="14100"/>
        <pc:sldMkLst>
          <pc:docMk/>
          <pc:sldMk cId="2914239989" sldId="264"/>
        </pc:sldMkLst>
        <pc:spChg chg="add del">
          <ac:chgData name="Martine van Winkel" userId="e6354fa8-8972-4420-af06-d9a785a251fe" providerId="ADAL" clId="{C4D5C7A0-8A58-47A6-B53C-AF174D76F5F2}" dt="2021-06-05T10:53:29.632" v="664"/>
          <ac:spMkLst>
            <pc:docMk/>
            <pc:sldMk cId="2914239989" sldId="264"/>
            <ac:spMk id="3" creationId="{4FCC66A8-8E98-4B9F-A714-43B133670D91}"/>
          </ac:spMkLst>
        </pc:spChg>
        <pc:picChg chg="add mod ord">
          <ac:chgData name="Martine van Winkel" userId="e6354fa8-8972-4420-af06-d9a785a251fe" providerId="ADAL" clId="{C4D5C7A0-8A58-47A6-B53C-AF174D76F5F2}" dt="2021-06-05T10:53:47.836" v="669" actId="167"/>
          <ac:picMkLst>
            <pc:docMk/>
            <pc:sldMk cId="2914239989" sldId="264"/>
            <ac:picMk id="4" creationId="{C55C12FC-4996-4DAD-A338-D0053CCECEFC}"/>
          </ac:picMkLst>
        </pc:picChg>
        <pc:picChg chg="del">
          <ac:chgData name="Martine van Winkel" userId="e6354fa8-8972-4420-af06-d9a785a251fe" providerId="ADAL" clId="{C4D5C7A0-8A58-47A6-B53C-AF174D76F5F2}" dt="2021-06-05T10:53:25.793" v="662" actId="478"/>
          <ac:picMkLst>
            <pc:docMk/>
            <pc:sldMk cId="2914239989" sldId="264"/>
            <ac:picMk id="7" creationId="{BC24E442-44DB-4A9C-9F3F-4CDAA84EEC4C}"/>
          </ac:picMkLst>
        </pc:picChg>
        <pc:picChg chg="add mod">
          <ac:chgData name="Martine van Winkel" userId="e6354fa8-8972-4420-af06-d9a785a251fe" providerId="ADAL" clId="{C4D5C7A0-8A58-47A6-B53C-AF174D76F5F2}" dt="2021-06-07T20:59:49.239" v="3037" actId="14100"/>
          <ac:picMkLst>
            <pc:docMk/>
            <pc:sldMk cId="2914239989" sldId="264"/>
            <ac:picMk id="9" creationId="{2929525E-939A-4EFD-A3EA-A41BD397CA29}"/>
          </ac:picMkLst>
        </pc:picChg>
      </pc:sldChg>
      <pc:sldChg chg="addSp delSp modSp mod delAnim modAnim">
        <pc:chgData name="Martine van Winkel" userId="e6354fa8-8972-4420-af06-d9a785a251fe" providerId="ADAL" clId="{C4D5C7A0-8A58-47A6-B53C-AF174D76F5F2}" dt="2021-06-07T19:29:10.851" v="2035" actId="1076"/>
        <pc:sldMkLst>
          <pc:docMk/>
          <pc:sldMk cId="3660626567" sldId="265"/>
        </pc:sldMkLst>
        <pc:spChg chg="mod">
          <ac:chgData name="Martine van Winkel" userId="e6354fa8-8972-4420-af06-d9a785a251fe" providerId="ADAL" clId="{C4D5C7A0-8A58-47A6-B53C-AF174D76F5F2}" dt="2021-06-05T23:13:31.160" v="713" actId="1076"/>
          <ac:spMkLst>
            <pc:docMk/>
            <pc:sldMk cId="3660626567" sldId="265"/>
            <ac:spMk id="5" creationId="{E4E75F73-4273-4823-9810-717C92CF8E3B}"/>
          </ac:spMkLst>
        </pc:spChg>
        <pc:spChg chg="mod">
          <ac:chgData name="Martine van Winkel" userId="e6354fa8-8972-4420-af06-d9a785a251fe" providerId="ADAL" clId="{C4D5C7A0-8A58-47A6-B53C-AF174D76F5F2}" dt="2021-06-07T19:21:42.099" v="1822" actId="1076"/>
          <ac:spMkLst>
            <pc:docMk/>
            <pc:sldMk cId="3660626567" sldId="265"/>
            <ac:spMk id="11" creationId="{547A65DD-695A-41B2-9AFD-D7D222B1745E}"/>
          </ac:spMkLst>
        </pc:spChg>
        <pc:spChg chg="add mod">
          <ac:chgData name="Martine van Winkel" userId="e6354fa8-8972-4420-af06-d9a785a251fe" providerId="ADAL" clId="{C4D5C7A0-8A58-47A6-B53C-AF174D76F5F2}" dt="2021-06-07T19:29:07.592" v="2034" actId="1076"/>
          <ac:spMkLst>
            <pc:docMk/>
            <pc:sldMk cId="3660626567" sldId="265"/>
            <ac:spMk id="12" creationId="{E949909C-DE0F-48BA-8F15-72040C98AFB3}"/>
          </ac:spMkLst>
        </pc:spChg>
        <pc:spChg chg="add del mod">
          <ac:chgData name="Martine van Winkel" userId="e6354fa8-8972-4420-af06-d9a785a251fe" providerId="ADAL" clId="{C4D5C7A0-8A58-47A6-B53C-AF174D76F5F2}" dt="2021-06-07T19:28:55.728" v="2031" actId="478"/>
          <ac:spMkLst>
            <pc:docMk/>
            <pc:sldMk cId="3660626567" sldId="265"/>
            <ac:spMk id="13" creationId="{20851414-B72B-4661-BC5D-164554590F52}"/>
          </ac:spMkLst>
        </pc:spChg>
        <pc:spChg chg="add mod">
          <ac:chgData name="Martine van Winkel" userId="e6354fa8-8972-4420-af06-d9a785a251fe" providerId="ADAL" clId="{C4D5C7A0-8A58-47A6-B53C-AF174D76F5F2}" dt="2021-06-07T19:29:05.517" v="2033" actId="1076"/>
          <ac:spMkLst>
            <pc:docMk/>
            <pc:sldMk cId="3660626567" sldId="265"/>
            <ac:spMk id="14" creationId="{7E9086EE-C55C-43D3-B486-DEA912476611}"/>
          </ac:spMkLst>
        </pc:spChg>
        <pc:spChg chg="add mod">
          <ac:chgData name="Martine van Winkel" userId="e6354fa8-8972-4420-af06-d9a785a251fe" providerId="ADAL" clId="{C4D5C7A0-8A58-47A6-B53C-AF174D76F5F2}" dt="2021-06-07T19:29:10.851" v="2035" actId="1076"/>
          <ac:spMkLst>
            <pc:docMk/>
            <pc:sldMk cId="3660626567" sldId="265"/>
            <ac:spMk id="15" creationId="{5FDF1CEC-FF1B-425D-B3C8-222B9B9B7606}"/>
          </ac:spMkLst>
        </pc:spChg>
        <pc:spChg chg="add del mod">
          <ac:chgData name="Martine van Winkel" userId="e6354fa8-8972-4420-af06-d9a785a251fe" providerId="ADAL" clId="{C4D5C7A0-8A58-47A6-B53C-AF174D76F5F2}" dt="2021-06-07T19:28:52.910" v="2030" actId="478"/>
          <ac:spMkLst>
            <pc:docMk/>
            <pc:sldMk cId="3660626567" sldId="265"/>
            <ac:spMk id="16" creationId="{01EF3DE8-679C-492F-9721-841D21B20369}"/>
          </ac:spMkLst>
        </pc:spChg>
      </pc:sldChg>
      <pc:sldChg chg="addSp modSp mod modAnim">
        <pc:chgData name="Martine van Winkel" userId="e6354fa8-8972-4420-af06-d9a785a251fe" providerId="ADAL" clId="{C4D5C7A0-8A58-47A6-B53C-AF174D76F5F2}" dt="2021-06-07T21:10:39.427" v="3197"/>
        <pc:sldMkLst>
          <pc:docMk/>
          <pc:sldMk cId="3083071482" sldId="266"/>
        </pc:sldMkLst>
        <pc:spChg chg="mod">
          <ac:chgData name="Martine van Winkel" userId="e6354fa8-8972-4420-af06-d9a785a251fe" providerId="ADAL" clId="{C4D5C7A0-8A58-47A6-B53C-AF174D76F5F2}" dt="2021-06-07T19:25:58.601" v="1917" actId="1076"/>
          <ac:spMkLst>
            <pc:docMk/>
            <pc:sldMk cId="3083071482" sldId="266"/>
            <ac:spMk id="4" creationId="{59551641-9752-40B8-8FA7-CF0093E0BA08}"/>
          </ac:spMkLst>
        </pc:spChg>
        <pc:spChg chg="add mod">
          <ac:chgData name="Martine van Winkel" userId="e6354fa8-8972-4420-af06-d9a785a251fe" providerId="ADAL" clId="{C4D5C7A0-8A58-47A6-B53C-AF174D76F5F2}" dt="2021-06-07T19:25:03.369" v="1911" actId="2711"/>
          <ac:spMkLst>
            <pc:docMk/>
            <pc:sldMk cId="3083071482" sldId="266"/>
            <ac:spMk id="10" creationId="{0B28F7D9-3F80-49A7-A630-156633DA64BA}"/>
          </ac:spMkLst>
        </pc:spChg>
        <pc:spChg chg="mod">
          <ac:chgData name="Martine van Winkel" userId="e6354fa8-8972-4420-af06-d9a785a251fe" providerId="ADAL" clId="{C4D5C7A0-8A58-47A6-B53C-AF174D76F5F2}" dt="2021-06-07T19:25:20.662" v="1913" actId="1076"/>
          <ac:spMkLst>
            <pc:docMk/>
            <pc:sldMk cId="3083071482" sldId="266"/>
            <ac:spMk id="12" creationId="{BD958876-09E1-4B81-A6B2-59CDE08D553A}"/>
          </ac:spMkLst>
        </pc:spChg>
        <pc:spChg chg="mod">
          <ac:chgData name="Martine van Winkel" userId="e6354fa8-8972-4420-af06-d9a785a251fe" providerId="ADAL" clId="{C4D5C7A0-8A58-47A6-B53C-AF174D76F5F2}" dt="2021-06-07T19:25:43.438" v="1915" actId="1076"/>
          <ac:spMkLst>
            <pc:docMk/>
            <pc:sldMk cId="3083071482" sldId="266"/>
            <ac:spMk id="13" creationId="{34A5881F-B9DC-48D3-A0EE-F5B36FED1F09}"/>
          </ac:spMkLst>
        </pc:spChg>
      </pc:sldChg>
      <pc:sldChg chg="addSp modSp mod modAnim">
        <pc:chgData name="Martine van Winkel" userId="e6354fa8-8972-4420-af06-d9a785a251fe" providerId="ADAL" clId="{C4D5C7A0-8A58-47A6-B53C-AF174D76F5F2}" dt="2021-06-08T07:29:19.753" v="3666" actId="20577"/>
        <pc:sldMkLst>
          <pc:docMk/>
          <pc:sldMk cId="1444340061" sldId="267"/>
        </pc:sldMkLst>
        <pc:spChg chg="add mod">
          <ac:chgData name="Martine van Winkel" userId="e6354fa8-8972-4420-af06-d9a785a251fe" providerId="ADAL" clId="{C4D5C7A0-8A58-47A6-B53C-AF174D76F5F2}" dt="2021-06-07T09:28:07.687" v="1237" actId="114"/>
          <ac:spMkLst>
            <pc:docMk/>
            <pc:sldMk cId="1444340061" sldId="267"/>
            <ac:spMk id="5" creationId="{221DBF09-9356-4DE7-8F6F-F9357911BA76}"/>
          </ac:spMkLst>
        </pc:spChg>
        <pc:spChg chg="add mod ord">
          <ac:chgData name="Martine van Winkel" userId="e6354fa8-8972-4420-af06-d9a785a251fe" providerId="ADAL" clId="{C4D5C7A0-8A58-47A6-B53C-AF174D76F5F2}" dt="2021-06-07T09:28:00.172" v="1236" actId="170"/>
          <ac:spMkLst>
            <pc:docMk/>
            <pc:sldMk cId="1444340061" sldId="267"/>
            <ac:spMk id="6" creationId="{BFAB1E72-8EFD-42A8-A1E0-09C299B0D13B}"/>
          </ac:spMkLst>
        </pc:spChg>
        <pc:spChg chg="add mod">
          <ac:chgData name="Martine van Winkel" userId="e6354fa8-8972-4420-af06-d9a785a251fe" providerId="ADAL" clId="{C4D5C7A0-8A58-47A6-B53C-AF174D76F5F2}" dt="2021-06-08T07:29:19.753" v="3666" actId="20577"/>
          <ac:spMkLst>
            <pc:docMk/>
            <pc:sldMk cId="1444340061" sldId="267"/>
            <ac:spMk id="7" creationId="{D74DEE8C-4823-4E49-807B-66AB8643639D}"/>
          </ac:spMkLst>
        </pc:spChg>
      </pc:sldChg>
      <pc:sldChg chg="addSp modSp mod modAnim">
        <pc:chgData name="Martine van Winkel" userId="e6354fa8-8972-4420-af06-d9a785a251fe" providerId="ADAL" clId="{C4D5C7A0-8A58-47A6-B53C-AF174D76F5F2}" dt="2021-06-08T07:31:07.002" v="3781" actId="20577"/>
        <pc:sldMkLst>
          <pc:docMk/>
          <pc:sldMk cId="1433814245" sldId="268"/>
        </pc:sldMkLst>
        <pc:spChg chg="add mod">
          <ac:chgData name="Martine van Winkel" userId="e6354fa8-8972-4420-af06-d9a785a251fe" providerId="ADAL" clId="{C4D5C7A0-8A58-47A6-B53C-AF174D76F5F2}" dt="2021-06-07T09:17:10.514" v="1211" actId="1076"/>
          <ac:spMkLst>
            <pc:docMk/>
            <pc:sldMk cId="1433814245" sldId="268"/>
            <ac:spMk id="6" creationId="{D94B6445-9AEA-4D56-8A74-FF752A027650}"/>
          </ac:spMkLst>
        </pc:spChg>
        <pc:spChg chg="add mod">
          <ac:chgData name="Martine van Winkel" userId="e6354fa8-8972-4420-af06-d9a785a251fe" providerId="ADAL" clId="{C4D5C7A0-8A58-47A6-B53C-AF174D76F5F2}" dt="2021-06-08T07:31:07.002" v="3781" actId="20577"/>
          <ac:spMkLst>
            <pc:docMk/>
            <pc:sldMk cId="1433814245" sldId="268"/>
            <ac:spMk id="7" creationId="{AE51B195-13D3-428E-9712-B671AACC0625}"/>
          </ac:spMkLst>
        </pc:spChg>
        <pc:spChg chg="add mod ord">
          <ac:chgData name="Martine van Winkel" userId="e6354fa8-8972-4420-af06-d9a785a251fe" providerId="ADAL" clId="{C4D5C7A0-8A58-47A6-B53C-AF174D76F5F2}" dt="2021-06-07T09:16:14.332" v="1205" actId="14100"/>
          <ac:spMkLst>
            <pc:docMk/>
            <pc:sldMk cId="1433814245" sldId="268"/>
            <ac:spMk id="8" creationId="{FACCC62F-E7C3-4FB0-91A1-2AB2BE14A875}"/>
          </ac:spMkLst>
        </pc:spChg>
      </pc:sldChg>
      <pc:sldChg chg="addSp delSp modSp mod modAnim">
        <pc:chgData name="Martine van Winkel" userId="e6354fa8-8972-4420-af06-d9a785a251fe" providerId="ADAL" clId="{C4D5C7A0-8A58-47A6-B53C-AF174D76F5F2}" dt="2021-06-08T07:31:55.178" v="3786" actId="20577"/>
        <pc:sldMkLst>
          <pc:docMk/>
          <pc:sldMk cId="334495006" sldId="269"/>
        </pc:sldMkLst>
        <pc:spChg chg="add mod">
          <ac:chgData name="Martine van Winkel" userId="e6354fa8-8972-4420-af06-d9a785a251fe" providerId="ADAL" clId="{C4D5C7A0-8A58-47A6-B53C-AF174D76F5F2}" dt="2021-06-07T09:29:22.643" v="1262" actId="1076"/>
          <ac:spMkLst>
            <pc:docMk/>
            <pc:sldMk cId="334495006" sldId="269"/>
            <ac:spMk id="5" creationId="{4BBB84B5-C967-4C0D-8F32-ED6571152313}"/>
          </ac:spMkLst>
        </pc:spChg>
        <pc:spChg chg="add del mod ord">
          <ac:chgData name="Martine van Winkel" userId="e6354fa8-8972-4420-af06-d9a785a251fe" providerId="ADAL" clId="{C4D5C7A0-8A58-47A6-B53C-AF174D76F5F2}" dt="2021-06-07T09:29:07.569" v="1260"/>
          <ac:spMkLst>
            <pc:docMk/>
            <pc:sldMk cId="334495006" sldId="269"/>
            <ac:spMk id="6" creationId="{E3A3FCEC-F2C7-499A-AB90-67C5597DC0D5}"/>
          </ac:spMkLst>
        </pc:spChg>
        <pc:spChg chg="add mod">
          <ac:chgData name="Martine van Winkel" userId="e6354fa8-8972-4420-af06-d9a785a251fe" providerId="ADAL" clId="{C4D5C7A0-8A58-47A6-B53C-AF174D76F5F2}" dt="2021-06-08T07:31:55.178" v="3786" actId="20577"/>
          <ac:spMkLst>
            <pc:docMk/>
            <pc:sldMk cId="334495006" sldId="269"/>
            <ac:spMk id="7" creationId="{DC6A882B-4066-44FA-A99F-440877AD15FA}"/>
          </ac:spMkLst>
        </pc:spChg>
        <pc:spChg chg="add mod ord">
          <ac:chgData name="Martine van Winkel" userId="e6354fa8-8972-4420-af06-d9a785a251fe" providerId="ADAL" clId="{C4D5C7A0-8A58-47A6-B53C-AF174D76F5F2}" dt="2021-06-08T07:31:26.893" v="3784" actId="167"/>
          <ac:spMkLst>
            <pc:docMk/>
            <pc:sldMk cId="334495006" sldId="269"/>
            <ac:spMk id="8" creationId="{FBE55690-1616-4F02-ADF7-008358F16BA2}"/>
          </ac:spMkLst>
        </pc:spChg>
      </pc:sldChg>
      <pc:sldChg chg="addSp modSp mod modAnim">
        <pc:chgData name="Martine van Winkel" userId="e6354fa8-8972-4420-af06-d9a785a251fe" providerId="ADAL" clId="{C4D5C7A0-8A58-47A6-B53C-AF174D76F5F2}" dt="2021-06-08T07:33:45.614" v="3896" actId="20577"/>
        <pc:sldMkLst>
          <pc:docMk/>
          <pc:sldMk cId="634900643" sldId="270"/>
        </pc:sldMkLst>
        <pc:spChg chg="add mod ord">
          <ac:chgData name="Martine van Winkel" userId="e6354fa8-8972-4420-af06-d9a785a251fe" providerId="ADAL" clId="{C4D5C7A0-8A58-47A6-B53C-AF174D76F5F2}" dt="2021-06-08T06:50:14.583" v="3201" actId="166"/>
          <ac:spMkLst>
            <pc:docMk/>
            <pc:sldMk cId="634900643" sldId="270"/>
            <ac:spMk id="5" creationId="{04921582-F04E-4756-A29A-31E05FAE9F3D}"/>
          </ac:spMkLst>
        </pc:spChg>
        <pc:spChg chg="add mod">
          <ac:chgData name="Martine van Winkel" userId="e6354fa8-8972-4420-af06-d9a785a251fe" providerId="ADAL" clId="{C4D5C7A0-8A58-47A6-B53C-AF174D76F5F2}" dt="2021-06-07T19:51:36.054" v="2558" actId="571"/>
          <ac:spMkLst>
            <pc:docMk/>
            <pc:sldMk cId="634900643" sldId="270"/>
            <ac:spMk id="6" creationId="{546BE35D-1CB2-4960-87BD-45F88E5E0F78}"/>
          </ac:spMkLst>
        </pc:spChg>
        <pc:spChg chg="add mod">
          <ac:chgData name="Martine van Winkel" userId="e6354fa8-8972-4420-af06-d9a785a251fe" providerId="ADAL" clId="{C4D5C7A0-8A58-47A6-B53C-AF174D76F5F2}" dt="2021-06-08T07:33:45.614" v="3896" actId="20577"/>
          <ac:spMkLst>
            <pc:docMk/>
            <pc:sldMk cId="634900643" sldId="270"/>
            <ac:spMk id="7" creationId="{0CAFE47B-F240-4E37-A908-414066DA8983}"/>
          </ac:spMkLst>
        </pc:spChg>
        <pc:spChg chg="add mod ord">
          <ac:chgData name="Martine van Winkel" userId="e6354fa8-8972-4420-af06-d9a785a251fe" providerId="ADAL" clId="{C4D5C7A0-8A58-47A6-B53C-AF174D76F5F2}" dt="2021-06-08T07:32:06.519" v="3789" actId="167"/>
          <ac:spMkLst>
            <pc:docMk/>
            <pc:sldMk cId="634900643" sldId="270"/>
            <ac:spMk id="8" creationId="{77BDDE40-BF77-4584-A56D-85E347A891DA}"/>
          </ac:spMkLst>
        </pc:spChg>
      </pc:sldChg>
      <pc:sldChg chg="addSp modSp new del mod modAnim modShow">
        <pc:chgData name="Martine van Winkel" userId="e6354fa8-8972-4420-af06-d9a785a251fe" providerId="ADAL" clId="{C4D5C7A0-8A58-47A6-B53C-AF174D76F5F2}" dt="2021-06-07T20:35:58.594" v="2988" actId="2696"/>
        <pc:sldMkLst>
          <pc:docMk/>
          <pc:sldMk cId="2261040254" sldId="271"/>
        </pc:sldMkLst>
        <pc:spChg chg="add mod">
          <ac:chgData name="Martine van Winkel" userId="e6354fa8-8972-4420-af06-d9a785a251fe" providerId="ADAL" clId="{C4D5C7A0-8A58-47A6-B53C-AF174D76F5F2}" dt="2021-06-05T09:28:33.131" v="165" actId="1076"/>
          <ac:spMkLst>
            <pc:docMk/>
            <pc:sldMk cId="2261040254" sldId="271"/>
            <ac:spMk id="2" creationId="{C84B2634-4E4A-43D5-9EB0-B5C8B97F7B28}"/>
          </ac:spMkLst>
        </pc:spChg>
        <pc:spChg chg="add mod">
          <ac:chgData name="Martine van Winkel" userId="e6354fa8-8972-4420-af06-d9a785a251fe" providerId="ADAL" clId="{C4D5C7A0-8A58-47A6-B53C-AF174D76F5F2}" dt="2021-06-05T09:33:48.843" v="391" actId="1076"/>
          <ac:spMkLst>
            <pc:docMk/>
            <pc:sldMk cId="2261040254" sldId="271"/>
            <ac:spMk id="3" creationId="{F8052AAC-CC85-4750-9DD6-956A5539D6AB}"/>
          </ac:spMkLst>
        </pc:spChg>
        <pc:spChg chg="add mod">
          <ac:chgData name="Martine van Winkel" userId="e6354fa8-8972-4420-af06-d9a785a251fe" providerId="ADAL" clId="{C4D5C7A0-8A58-47A6-B53C-AF174D76F5F2}" dt="2021-06-05T09:33:48.843" v="391" actId="1076"/>
          <ac:spMkLst>
            <pc:docMk/>
            <pc:sldMk cId="2261040254" sldId="271"/>
            <ac:spMk id="4" creationId="{F146BDE6-7454-4CC9-A0D5-F08B038BE375}"/>
          </ac:spMkLst>
        </pc:spChg>
        <pc:spChg chg="add mod">
          <ac:chgData name="Martine van Winkel" userId="e6354fa8-8972-4420-af06-d9a785a251fe" providerId="ADAL" clId="{C4D5C7A0-8A58-47A6-B53C-AF174D76F5F2}" dt="2021-06-05T09:33:48.843" v="391" actId="1076"/>
          <ac:spMkLst>
            <pc:docMk/>
            <pc:sldMk cId="2261040254" sldId="271"/>
            <ac:spMk id="5" creationId="{B7D7DCFC-2EB5-41D5-9EA2-07266AAFDAE0}"/>
          </ac:spMkLst>
        </pc:spChg>
        <pc:spChg chg="add mod">
          <ac:chgData name="Martine van Winkel" userId="e6354fa8-8972-4420-af06-d9a785a251fe" providerId="ADAL" clId="{C4D5C7A0-8A58-47A6-B53C-AF174D76F5F2}" dt="2021-06-05T09:33:48.843" v="391" actId="1076"/>
          <ac:spMkLst>
            <pc:docMk/>
            <pc:sldMk cId="2261040254" sldId="271"/>
            <ac:spMk id="6" creationId="{2F20FBCB-3333-496C-95C4-A2607207D57B}"/>
          </ac:spMkLst>
        </pc:spChg>
        <pc:spChg chg="add mod">
          <ac:chgData name="Martine van Winkel" userId="e6354fa8-8972-4420-af06-d9a785a251fe" providerId="ADAL" clId="{C4D5C7A0-8A58-47A6-B53C-AF174D76F5F2}" dt="2021-06-05T09:33:48.843" v="391" actId="1076"/>
          <ac:spMkLst>
            <pc:docMk/>
            <pc:sldMk cId="2261040254" sldId="271"/>
            <ac:spMk id="7" creationId="{C46E413F-965A-4575-82AF-B0666D4556CE}"/>
          </ac:spMkLst>
        </pc:spChg>
        <pc:spChg chg="add mod">
          <ac:chgData name="Martine van Winkel" userId="e6354fa8-8972-4420-af06-d9a785a251fe" providerId="ADAL" clId="{C4D5C7A0-8A58-47A6-B53C-AF174D76F5F2}" dt="2021-06-05T09:33:48.843" v="391" actId="1076"/>
          <ac:spMkLst>
            <pc:docMk/>
            <pc:sldMk cId="2261040254" sldId="271"/>
            <ac:spMk id="8" creationId="{88240D4A-7AA1-4E40-BE21-39DA997239AA}"/>
          </ac:spMkLst>
        </pc:spChg>
        <pc:spChg chg="add mod">
          <ac:chgData name="Martine van Winkel" userId="e6354fa8-8972-4420-af06-d9a785a251fe" providerId="ADAL" clId="{C4D5C7A0-8A58-47A6-B53C-AF174D76F5F2}" dt="2021-06-07T19:01:13.844" v="1408" actId="20577"/>
          <ac:spMkLst>
            <pc:docMk/>
            <pc:sldMk cId="2261040254" sldId="271"/>
            <ac:spMk id="9" creationId="{B60AD6C8-6C5E-4000-8843-ACDE96458BEB}"/>
          </ac:spMkLst>
        </pc:spChg>
        <pc:spChg chg="add mod">
          <ac:chgData name="Martine van Winkel" userId="e6354fa8-8972-4420-af06-d9a785a251fe" providerId="ADAL" clId="{C4D5C7A0-8A58-47A6-B53C-AF174D76F5F2}" dt="2021-06-05T09:33:57.595" v="392" actId="1076"/>
          <ac:spMkLst>
            <pc:docMk/>
            <pc:sldMk cId="2261040254" sldId="271"/>
            <ac:spMk id="10" creationId="{D52048AB-6630-4FB3-AEFF-26342A65962C}"/>
          </ac:spMkLst>
        </pc:spChg>
        <pc:spChg chg="add mod">
          <ac:chgData name="Martine van Winkel" userId="e6354fa8-8972-4420-af06-d9a785a251fe" providerId="ADAL" clId="{C4D5C7A0-8A58-47A6-B53C-AF174D76F5F2}" dt="2021-06-05T09:33:57.595" v="392" actId="1076"/>
          <ac:spMkLst>
            <pc:docMk/>
            <pc:sldMk cId="2261040254" sldId="271"/>
            <ac:spMk id="11" creationId="{7293C1E9-1488-4DE7-8E09-DA34441D61CC}"/>
          </ac:spMkLst>
        </pc:spChg>
        <pc:spChg chg="add mod">
          <ac:chgData name="Martine van Winkel" userId="e6354fa8-8972-4420-af06-d9a785a251fe" providerId="ADAL" clId="{C4D5C7A0-8A58-47A6-B53C-AF174D76F5F2}" dt="2021-06-05T09:33:57.595" v="392" actId="1076"/>
          <ac:spMkLst>
            <pc:docMk/>
            <pc:sldMk cId="2261040254" sldId="271"/>
            <ac:spMk id="12" creationId="{C86E149E-31B0-4124-BFD5-2A8D07F59BDE}"/>
          </ac:spMkLst>
        </pc:spChg>
        <pc:spChg chg="add mod">
          <ac:chgData name="Martine van Winkel" userId="e6354fa8-8972-4420-af06-d9a785a251fe" providerId="ADAL" clId="{C4D5C7A0-8A58-47A6-B53C-AF174D76F5F2}" dt="2021-06-05T09:36:43.033" v="461" actId="20577"/>
          <ac:spMkLst>
            <pc:docMk/>
            <pc:sldMk cId="2261040254" sldId="271"/>
            <ac:spMk id="13" creationId="{D313F316-9DB5-432A-BCFC-803D16D58EC3}"/>
          </ac:spMkLst>
        </pc:spChg>
        <pc:spChg chg="add mod">
          <ac:chgData name="Martine van Winkel" userId="e6354fa8-8972-4420-af06-d9a785a251fe" providerId="ADAL" clId="{C4D5C7A0-8A58-47A6-B53C-AF174D76F5F2}" dt="2021-06-07T20:15:04.761" v="2966" actId="20577"/>
          <ac:spMkLst>
            <pc:docMk/>
            <pc:sldMk cId="2261040254" sldId="271"/>
            <ac:spMk id="14" creationId="{D4414B6D-D596-40D9-8D11-89F190E39ED5}"/>
          </ac:spMkLst>
        </pc:spChg>
        <pc:spChg chg="add mod">
          <ac:chgData name="Martine van Winkel" userId="e6354fa8-8972-4420-af06-d9a785a251fe" providerId="ADAL" clId="{C4D5C7A0-8A58-47A6-B53C-AF174D76F5F2}" dt="2021-06-05T09:37:52.607" v="519" actId="1076"/>
          <ac:spMkLst>
            <pc:docMk/>
            <pc:sldMk cId="2261040254" sldId="271"/>
            <ac:spMk id="15" creationId="{0D639E56-AC92-40E7-BA54-9CBEA0B96050}"/>
          </ac:spMkLst>
        </pc:spChg>
        <pc:spChg chg="add mod">
          <ac:chgData name="Martine van Winkel" userId="e6354fa8-8972-4420-af06-d9a785a251fe" providerId="ADAL" clId="{C4D5C7A0-8A58-47A6-B53C-AF174D76F5F2}" dt="2021-06-05T09:38:03.621" v="522" actId="1038"/>
          <ac:spMkLst>
            <pc:docMk/>
            <pc:sldMk cId="2261040254" sldId="271"/>
            <ac:spMk id="16" creationId="{226734CC-3CFB-4FF7-B2D5-A37902277A8E}"/>
          </ac:spMkLst>
        </pc:spChg>
      </pc:sldChg>
      <pc:sldChg chg="delSp new del mod modClrScheme chgLayout">
        <pc:chgData name="Martine van Winkel" userId="e6354fa8-8972-4420-af06-d9a785a251fe" providerId="ADAL" clId="{C4D5C7A0-8A58-47A6-B53C-AF174D76F5F2}" dt="2021-06-07T19:31:18.560" v="2040" actId="2696"/>
        <pc:sldMkLst>
          <pc:docMk/>
          <pc:sldMk cId="2165431330" sldId="272"/>
        </pc:sldMkLst>
        <pc:spChg chg="del">
          <ac:chgData name="Martine van Winkel" userId="e6354fa8-8972-4420-af06-d9a785a251fe" providerId="ADAL" clId="{C4D5C7A0-8A58-47A6-B53C-AF174D76F5F2}" dt="2021-06-05T09:41:05.065" v="526" actId="700"/>
          <ac:spMkLst>
            <pc:docMk/>
            <pc:sldMk cId="2165431330" sldId="272"/>
            <ac:spMk id="2" creationId="{9778A0C9-BAD9-4A45-B7E1-16D3378D7111}"/>
          </ac:spMkLst>
        </pc:spChg>
        <pc:spChg chg="del">
          <ac:chgData name="Martine van Winkel" userId="e6354fa8-8972-4420-af06-d9a785a251fe" providerId="ADAL" clId="{C4D5C7A0-8A58-47A6-B53C-AF174D76F5F2}" dt="2021-06-05T09:41:05.065" v="526" actId="700"/>
          <ac:spMkLst>
            <pc:docMk/>
            <pc:sldMk cId="2165431330" sldId="272"/>
            <ac:spMk id="3" creationId="{A21848F8-9D2C-4DB1-8D87-BCA535FB549E}"/>
          </ac:spMkLst>
        </pc:spChg>
      </pc:sldChg>
      <pc:sldChg chg="addSp modSp new mod ord modTransition modAnim">
        <pc:chgData name="Martine van Winkel" userId="e6354fa8-8972-4420-af06-d9a785a251fe" providerId="ADAL" clId="{C4D5C7A0-8A58-47A6-B53C-AF174D76F5F2}" dt="2021-06-08T06:49:28.088" v="3200"/>
        <pc:sldMkLst>
          <pc:docMk/>
          <pc:sldMk cId="1992729485" sldId="273"/>
        </pc:sldMkLst>
        <pc:spChg chg="add mod">
          <ac:chgData name="Martine van Winkel" userId="e6354fa8-8972-4420-af06-d9a785a251fe" providerId="ADAL" clId="{C4D5C7A0-8A58-47A6-B53C-AF174D76F5F2}" dt="2021-06-07T19:11:15.590" v="1577" actId="207"/>
          <ac:spMkLst>
            <pc:docMk/>
            <pc:sldMk cId="1992729485" sldId="273"/>
            <ac:spMk id="2" creationId="{662B2515-4376-43CE-B80C-4618001521FC}"/>
          </ac:spMkLst>
        </pc:spChg>
        <pc:spChg chg="add mod">
          <ac:chgData name="Martine van Winkel" userId="e6354fa8-8972-4420-af06-d9a785a251fe" providerId="ADAL" clId="{C4D5C7A0-8A58-47A6-B53C-AF174D76F5F2}" dt="2021-06-07T19:11:30.422" v="1581" actId="1076"/>
          <ac:spMkLst>
            <pc:docMk/>
            <pc:sldMk cId="1992729485" sldId="273"/>
            <ac:spMk id="3" creationId="{C03B969B-4506-4D91-AAE9-EDBA8510CFB9}"/>
          </ac:spMkLst>
        </pc:spChg>
        <pc:spChg chg="add mod">
          <ac:chgData name="Martine van Winkel" userId="e6354fa8-8972-4420-af06-d9a785a251fe" providerId="ADAL" clId="{C4D5C7A0-8A58-47A6-B53C-AF174D76F5F2}" dt="2021-06-07T19:11:47.385" v="1593" actId="14100"/>
          <ac:spMkLst>
            <pc:docMk/>
            <pc:sldMk cId="1992729485" sldId="273"/>
            <ac:spMk id="4" creationId="{5250BF2E-3E89-4B07-AA66-434541BF1B87}"/>
          </ac:spMkLst>
        </pc:spChg>
        <pc:spChg chg="add mod">
          <ac:chgData name="Martine van Winkel" userId="e6354fa8-8972-4420-af06-d9a785a251fe" providerId="ADAL" clId="{C4D5C7A0-8A58-47A6-B53C-AF174D76F5F2}" dt="2021-06-07T19:12:03.383" v="1599" actId="1076"/>
          <ac:spMkLst>
            <pc:docMk/>
            <pc:sldMk cId="1992729485" sldId="273"/>
            <ac:spMk id="5" creationId="{F8F233B4-0B3F-48FB-8D27-FE5AA7856D5C}"/>
          </ac:spMkLst>
        </pc:spChg>
        <pc:spChg chg="add mod">
          <ac:chgData name="Martine van Winkel" userId="e6354fa8-8972-4420-af06-d9a785a251fe" providerId="ADAL" clId="{C4D5C7A0-8A58-47A6-B53C-AF174D76F5F2}" dt="2021-06-07T19:13:06.849" v="1657" actId="20577"/>
          <ac:spMkLst>
            <pc:docMk/>
            <pc:sldMk cId="1992729485" sldId="273"/>
            <ac:spMk id="6" creationId="{9F1B2ECE-0F4F-48C5-8C4B-3123960D5C69}"/>
          </ac:spMkLst>
        </pc:spChg>
        <pc:spChg chg="add mod">
          <ac:chgData name="Martine van Winkel" userId="e6354fa8-8972-4420-af06-d9a785a251fe" providerId="ADAL" clId="{C4D5C7A0-8A58-47A6-B53C-AF174D76F5F2}" dt="2021-06-07T19:16:10.624" v="1806" actId="20577"/>
          <ac:spMkLst>
            <pc:docMk/>
            <pc:sldMk cId="1992729485" sldId="273"/>
            <ac:spMk id="7" creationId="{9B0B9C3F-4036-43A3-AA35-D061B9B10E2E}"/>
          </ac:spMkLst>
        </pc:spChg>
        <pc:spChg chg="add mod">
          <ac:chgData name="Martine van Winkel" userId="e6354fa8-8972-4420-af06-d9a785a251fe" providerId="ADAL" clId="{C4D5C7A0-8A58-47A6-B53C-AF174D76F5F2}" dt="2021-06-07T19:16:16.456" v="1807" actId="313"/>
          <ac:spMkLst>
            <pc:docMk/>
            <pc:sldMk cId="1992729485" sldId="273"/>
            <ac:spMk id="8" creationId="{F1B4E7F3-600A-4F0B-BDD2-3D08E203C399}"/>
          </ac:spMkLst>
        </pc:spChg>
        <pc:spChg chg="add mod">
          <ac:chgData name="Martine van Winkel" userId="e6354fa8-8972-4420-af06-d9a785a251fe" providerId="ADAL" clId="{C4D5C7A0-8A58-47A6-B53C-AF174D76F5F2}" dt="2021-06-07T19:14:29.074" v="1741" actId="1076"/>
          <ac:spMkLst>
            <pc:docMk/>
            <pc:sldMk cId="1992729485" sldId="273"/>
            <ac:spMk id="9" creationId="{D84C7BBA-B545-47A3-AE2D-BE7E25668319}"/>
          </ac:spMkLst>
        </pc:spChg>
        <pc:spChg chg="add mod">
          <ac:chgData name="Martine van Winkel" userId="e6354fa8-8972-4420-af06-d9a785a251fe" providerId="ADAL" clId="{C4D5C7A0-8A58-47A6-B53C-AF174D76F5F2}" dt="2021-06-07T19:14:53.892" v="1767" actId="14100"/>
          <ac:spMkLst>
            <pc:docMk/>
            <pc:sldMk cId="1992729485" sldId="273"/>
            <ac:spMk id="10" creationId="{1E51A1FF-9DA9-4CD6-AE52-676E20800B2B}"/>
          </ac:spMkLst>
        </pc:spChg>
        <pc:spChg chg="add mod">
          <ac:chgData name="Martine van Winkel" userId="e6354fa8-8972-4420-af06-d9a785a251fe" providerId="ADAL" clId="{C4D5C7A0-8A58-47A6-B53C-AF174D76F5F2}" dt="2021-06-07T19:15:07.643" v="1798" actId="20577"/>
          <ac:spMkLst>
            <pc:docMk/>
            <pc:sldMk cId="1992729485" sldId="273"/>
            <ac:spMk id="11" creationId="{89C9EEEA-1FD9-4E95-B0B8-48F977B52F3E}"/>
          </ac:spMkLst>
        </pc:spChg>
        <pc:spChg chg="add mod">
          <ac:chgData name="Martine van Winkel" userId="e6354fa8-8972-4420-af06-d9a785a251fe" providerId="ADAL" clId="{C4D5C7A0-8A58-47A6-B53C-AF174D76F5F2}" dt="2021-06-07T19:20:16.300" v="1819" actId="207"/>
          <ac:spMkLst>
            <pc:docMk/>
            <pc:sldMk cId="1992729485" sldId="273"/>
            <ac:spMk id="19" creationId="{1576CC80-39A9-4D7E-996D-E2DB67142717}"/>
          </ac:spMkLst>
        </pc:spChg>
        <pc:cxnChg chg="add mod">
          <ac:chgData name="Martine van Winkel" userId="e6354fa8-8972-4420-af06-d9a785a251fe" providerId="ADAL" clId="{C4D5C7A0-8A58-47A6-B53C-AF174D76F5F2}" dt="2021-06-07T19:15:29.698" v="1800" actId="13822"/>
          <ac:cxnSpMkLst>
            <pc:docMk/>
            <pc:sldMk cId="1992729485" sldId="273"/>
            <ac:cxnSpMk id="13" creationId="{BFCAA563-D010-4735-AC3B-F92B3367EF44}"/>
          </ac:cxnSpMkLst>
        </pc:cxnChg>
        <pc:cxnChg chg="add mod">
          <ac:chgData name="Martine van Winkel" userId="e6354fa8-8972-4420-af06-d9a785a251fe" providerId="ADAL" clId="{C4D5C7A0-8A58-47A6-B53C-AF174D76F5F2}" dt="2021-06-07T19:15:45.402" v="1803" actId="13822"/>
          <ac:cxnSpMkLst>
            <pc:docMk/>
            <pc:sldMk cId="1992729485" sldId="273"/>
            <ac:cxnSpMk id="15" creationId="{1D28A1DF-4611-447E-8C3C-2F3855C73FA2}"/>
          </ac:cxnSpMkLst>
        </pc:cxnChg>
        <pc:cxnChg chg="add mod">
          <ac:chgData name="Martine van Winkel" userId="e6354fa8-8972-4420-af06-d9a785a251fe" providerId="ADAL" clId="{C4D5C7A0-8A58-47A6-B53C-AF174D76F5F2}" dt="2021-06-07T19:15:59.333" v="1805" actId="13822"/>
          <ac:cxnSpMkLst>
            <pc:docMk/>
            <pc:sldMk cId="1992729485" sldId="273"/>
            <ac:cxnSpMk id="18" creationId="{75AE2F35-51E0-4872-8846-713442F1C480}"/>
          </ac:cxnSpMkLst>
        </pc:cxnChg>
      </pc:sldChg>
      <pc:sldChg chg="addSp delSp modSp add mod modAnim">
        <pc:chgData name="Martine van Winkel" userId="e6354fa8-8972-4420-af06-d9a785a251fe" providerId="ADAL" clId="{C4D5C7A0-8A58-47A6-B53C-AF174D76F5F2}" dt="2021-06-08T07:42:06.383" v="3898"/>
        <pc:sldMkLst>
          <pc:docMk/>
          <pc:sldMk cId="134148873" sldId="274"/>
        </pc:sldMkLst>
        <pc:spChg chg="del">
          <ac:chgData name="Martine van Winkel" userId="e6354fa8-8972-4420-af06-d9a785a251fe" providerId="ADAL" clId="{C4D5C7A0-8A58-47A6-B53C-AF174D76F5F2}" dt="2021-06-07T19:43:49.688" v="2544" actId="478"/>
          <ac:spMkLst>
            <pc:docMk/>
            <pc:sldMk cId="134148873" sldId="274"/>
            <ac:spMk id="3" creationId="{266850A4-A307-4390-AD9A-725C7DE1D657}"/>
          </ac:spMkLst>
        </pc:spChg>
        <pc:spChg chg="add mod">
          <ac:chgData name="Martine van Winkel" userId="e6354fa8-8972-4420-af06-d9a785a251fe" providerId="ADAL" clId="{C4D5C7A0-8A58-47A6-B53C-AF174D76F5F2}" dt="2021-06-07T20:07:20.387" v="2595" actId="1076"/>
          <ac:spMkLst>
            <pc:docMk/>
            <pc:sldMk cId="134148873" sldId="274"/>
            <ac:spMk id="4" creationId="{7DAC627F-BFD4-497C-9E3E-B4EEF266AFB3}"/>
          </ac:spMkLst>
        </pc:spChg>
        <pc:picChg chg="del mod">
          <ac:chgData name="Martine van Winkel" userId="e6354fa8-8972-4420-af06-d9a785a251fe" providerId="ADAL" clId="{C4D5C7A0-8A58-47A6-B53C-AF174D76F5F2}" dt="2021-06-08T07:25:25.135" v="3500" actId="478"/>
          <ac:picMkLst>
            <pc:docMk/>
            <pc:sldMk cId="134148873" sldId="274"/>
            <ac:picMk id="2" creationId="{8A7B53F0-C038-4145-92D4-D57617697B48}"/>
          </ac:picMkLst>
        </pc:picChg>
        <pc:picChg chg="add mod">
          <ac:chgData name="Martine van Winkel" userId="e6354fa8-8972-4420-af06-d9a785a251fe" providerId="ADAL" clId="{C4D5C7A0-8A58-47A6-B53C-AF174D76F5F2}" dt="2021-06-07T20:07:40.379" v="2598" actId="1076"/>
          <ac:picMkLst>
            <pc:docMk/>
            <pc:sldMk cId="134148873" sldId="274"/>
            <ac:picMk id="6" creationId="{EDEB36A4-5BCE-47DD-9F92-C7CA18A49DC2}"/>
          </ac:picMkLst>
        </pc:picChg>
        <pc:picChg chg="add mod">
          <ac:chgData name="Martine van Winkel" userId="e6354fa8-8972-4420-af06-d9a785a251fe" providerId="ADAL" clId="{C4D5C7A0-8A58-47A6-B53C-AF174D76F5F2}" dt="2021-06-08T07:26:26.076" v="3509" actId="1076"/>
          <ac:picMkLst>
            <pc:docMk/>
            <pc:sldMk cId="134148873" sldId="274"/>
            <ac:picMk id="8" creationId="{AD65CF37-9BE5-40E1-A3F5-DA701E20B064}"/>
          </ac:picMkLst>
        </pc:picChg>
        <pc:picChg chg="add mod">
          <ac:chgData name="Martine van Winkel" userId="e6354fa8-8972-4420-af06-d9a785a251fe" providerId="ADAL" clId="{C4D5C7A0-8A58-47A6-B53C-AF174D76F5F2}" dt="2021-06-08T07:26:19.629" v="3508" actId="1076"/>
          <ac:picMkLst>
            <pc:docMk/>
            <pc:sldMk cId="134148873" sldId="274"/>
            <ac:picMk id="10" creationId="{B9FE6754-1E84-4754-ABA1-E4930BEE3A08}"/>
          </ac:picMkLst>
        </pc:picChg>
        <pc:picChg chg="add mod ord">
          <ac:chgData name="Martine van Winkel" userId="e6354fa8-8972-4420-af06-d9a785a251fe" providerId="ADAL" clId="{C4D5C7A0-8A58-47A6-B53C-AF174D76F5F2}" dt="2021-06-08T07:26:04.489" v="3506" actId="166"/>
          <ac:picMkLst>
            <pc:docMk/>
            <pc:sldMk cId="134148873" sldId="274"/>
            <ac:picMk id="12" creationId="{9B517CBF-5125-400B-8E39-FFEA5F7B7DF4}"/>
          </ac:picMkLst>
        </pc:picChg>
        <pc:picChg chg="add mod">
          <ac:chgData name="Martine van Winkel" userId="e6354fa8-8972-4420-af06-d9a785a251fe" providerId="ADAL" clId="{C4D5C7A0-8A58-47A6-B53C-AF174D76F5F2}" dt="2021-06-08T07:26:32.267" v="3510" actId="1076"/>
          <ac:picMkLst>
            <pc:docMk/>
            <pc:sldMk cId="134148873" sldId="274"/>
            <ac:picMk id="14" creationId="{4DD5455B-3267-42A7-A195-9CC579227ECD}"/>
          </ac:picMkLst>
        </pc:picChg>
        <pc:picChg chg="add mod">
          <ac:chgData name="Martine van Winkel" userId="e6354fa8-8972-4420-af06-d9a785a251fe" providerId="ADAL" clId="{C4D5C7A0-8A58-47A6-B53C-AF174D76F5F2}" dt="2021-06-08T07:26:54.058" v="3511" actId="1076"/>
          <ac:picMkLst>
            <pc:docMk/>
            <pc:sldMk cId="134148873" sldId="274"/>
            <ac:picMk id="16" creationId="{90A481BE-931E-4A32-ADE0-D5A1B511FD36}"/>
          </ac:picMkLst>
        </pc:picChg>
        <pc:picChg chg="add mod ord">
          <ac:chgData name="Martine van Winkel" userId="e6354fa8-8972-4420-af06-d9a785a251fe" providerId="ADAL" clId="{C4D5C7A0-8A58-47A6-B53C-AF174D76F5F2}" dt="2021-06-08T07:26:14.706" v="3507" actId="167"/>
          <ac:picMkLst>
            <pc:docMk/>
            <pc:sldMk cId="134148873" sldId="274"/>
            <ac:picMk id="18" creationId="{6B9AD158-0DA0-453B-AFEB-3E32A73F9E6D}"/>
          </ac:picMkLst>
        </pc:picChg>
        <pc:cxnChg chg="add mod">
          <ac:chgData name="Martine van Winkel" userId="e6354fa8-8972-4420-af06-d9a785a251fe" providerId="ADAL" clId="{C4D5C7A0-8A58-47A6-B53C-AF174D76F5F2}" dt="2021-06-08T07:27:17.327" v="3514" actId="1582"/>
          <ac:cxnSpMkLst>
            <pc:docMk/>
            <pc:sldMk cId="134148873" sldId="274"/>
            <ac:cxnSpMk id="20" creationId="{1F5D70A3-51B1-4813-A94C-78BD119F54C8}"/>
          </ac:cxnSpMkLst>
        </pc:cxnChg>
      </pc:sldChg>
      <pc:sldChg chg="addSp delSp modSp new del mod modClrScheme chgLayout">
        <pc:chgData name="Martine van Winkel" userId="e6354fa8-8972-4420-af06-d9a785a251fe" providerId="ADAL" clId="{C4D5C7A0-8A58-47A6-B53C-AF174D76F5F2}" dt="2021-06-07T20:59:23.929" v="3030" actId="2696"/>
        <pc:sldMkLst>
          <pc:docMk/>
          <pc:sldMk cId="961649571" sldId="275"/>
        </pc:sldMkLst>
        <pc:spChg chg="del">
          <ac:chgData name="Martine van Winkel" userId="e6354fa8-8972-4420-af06-d9a785a251fe" providerId="ADAL" clId="{C4D5C7A0-8A58-47A6-B53C-AF174D76F5F2}" dt="2021-06-07T20:36:53.898" v="2991" actId="700"/>
          <ac:spMkLst>
            <pc:docMk/>
            <pc:sldMk cId="961649571" sldId="275"/>
            <ac:spMk id="2" creationId="{E7AD21E2-6071-4FC5-9C25-7339FC9E8DA3}"/>
          </ac:spMkLst>
        </pc:spChg>
        <pc:spChg chg="del">
          <ac:chgData name="Martine van Winkel" userId="e6354fa8-8972-4420-af06-d9a785a251fe" providerId="ADAL" clId="{C4D5C7A0-8A58-47A6-B53C-AF174D76F5F2}" dt="2021-06-07T20:36:53.898" v="2991" actId="700"/>
          <ac:spMkLst>
            <pc:docMk/>
            <pc:sldMk cId="961649571" sldId="275"/>
            <ac:spMk id="3" creationId="{EB5D5D18-3DDE-4887-8E9E-23383BCDC471}"/>
          </ac:spMkLst>
        </pc:spChg>
        <pc:spChg chg="add del">
          <ac:chgData name="Martine van Winkel" userId="e6354fa8-8972-4420-af06-d9a785a251fe" providerId="ADAL" clId="{C4D5C7A0-8A58-47A6-B53C-AF174D76F5F2}" dt="2021-06-07T20:38:17.440" v="2993"/>
          <ac:spMkLst>
            <pc:docMk/>
            <pc:sldMk cId="961649571" sldId="275"/>
            <ac:spMk id="4" creationId="{3BC13640-0A6B-4C46-92EB-FDABE1A6C00F}"/>
          </ac:spMkLst>
        </pc:spChg>
        <pc:picChg chg="add del mod">
          <ac:chgData name="Martine van Winkel" userId="e6354fa8-8972-4420-af06-d9a785a251fe" providerId="ADAL" clId="{C4D5C7A0-8A58-47A6-B53C-AF174D76F5F2}" dt="2021-06-07T20:59:20.542" v="3029" actId="21"/>
          <ac:picMkLst>
            <pc:docMk/>
            <pc:sldMk cId="961649571" sldId="275"/>
            <ac:picMk id="5" creationId="{BBA27770-A2AD-46B9-90AB-FD9902741410}"/>
          </ac:picMkLst>
        </pc:picChg>
      </pc:sldChg>
      <pc:sldChg chg="addSp modSp new mod">
        <pc:chgData name="Martine van Winkel" userId="e6354fa8-8972-4420-af06-d9a785a251fe" providerId="ADAL" clId="{C4D5C7A0-8A58-47A6-B53C-AF174D76F5F2}" dt="2021-06-08T07:24:59.110" v="3498" actId="20577"/>
        <pc:sldMkLst>
          <pc:docMk/>
          <pc:sldMk cId="2449255570" sldId="275"/>
        </pc:sldMkLst>
        <pc:graphicFrameChg chg="add mod modGraphic">
          <ac:chgData name="Martine van Winkel" userId="e6354fa8-8972-4420-af06-d9a785a251fe" providerId="ADAL" clId="{C4D5C7A0-8A58-47A6-B53C-AF174D76F5F2}" dt="2021-06-08T07:24:59.110" v="3498" actId="20577"/>
          <ac:graphicFrameMkLst>
            <pc:docMk/>
            <pc:sldMk cId="2449255570" sldId="275"/>
            <ac:graphicFrameMk id="2" creationId="{37ACECAD-557B-440E-A285-164B5306C53D}"/>
          </ac:graphicFrameMkLst>
        </pc:graphicFrameChg>
      </pc:sldChg>
      <pc:sldChg chg="modSp add">
        <pc:chgData name="Martine van Winkel" userId="e6354fa8-8972-4420-af06-d9a785a251fe" providerId="ADAL" clId="{C4D5C7A0-8A58-47A6-B53C-AF174D76F5F2}" dt="2021-06-08T07:24:20.077" v="3480" actId="20577"/>
        <pc:sldMkLst>
          <pc:docMk/>
          <pc:sldMk cId="3106455758" sldId="276"/>
        </pc:sldMkLst>
        <pc:graphicFrameChg chg="mod">
          <ac:chgData name="Martine van Winkel" userId="e6354fa8-8972-4420-af06-d9a785a251fe" providerId="ADAL" clId="{C4D5C7A0-8A58-47A6-B53C-AF174D76F5F2}" dt="2021-06-08T07:24:20.077" v="3480" actId="20577"/>
          <ac:graphicFrameMkLst>
            <pc:docMk/>
            <pc:sldMk cId="3106455758" sldId="276"/>
            <ac:graphicFrameMk id="2" creationId="{37ACECAD-557B-440E-A285-164B5306C53D}"/>
          </ac:graphicFrameMkLst>
        </pc:graphicFrameChg>
      </pc:sldChg>
      <pc:sldChg chg="add del">
        <pc:chgData name="Martine van Winkel" userId="e6354fa8-8972-4420-af06-d9a785a251fe" providerId="ADAL" clId="{C4D5C7A0-8A58-47A6-B53C-AF174D76F5F2}" dt="2021-06-08T07:27:50.307" v="3515" actId="2696"/>
        <pc:sldMkLst>
          <pc:docMk/>
          <pc:sldMk cId="3551214933" sldId="277"/>
        </pc:sldMkLst>
      </pc:sldChg>
    </pc:docChg>
  </pc:docChgLst>
</pc:chgInfo>
</file>

<file path=ppt/diagrams/_rels/data2.xml.rels><?xml version="1.0" encoding="UTF-8" standalone="yes"?>
<Relationships xmlns="http://schemas.openxmlformats.org/package/2006/relationships"><Relationship Id="rId1" Type="http://schemas.openxmlformats.org/officeDocument/2006/relationships/image" Target="../media/image8.jpg"/></Relationships>
</file>

<file path=ppt/diagrams/_rels/data3.xml.rels><?xml version="1.0" encoding="UTF-8" standalone="yes"?>
<Relationships xmlns="http://schemas.openxmlformats.org/package/2006/relationships"><Relationship Id="rId1" Type="http://schemas.openxmlformats.org/officeDocument/2006/relationships/image" Target="../media/image8.jpg"/></Relationships>
</file>

<file path=ppt/diagrams/_rels/drawing2.xml.rels><?xml version="1.0" encoding="UTF-8" standalone="yes"?>
<Relationships xmlns="http://schemas.openxmlformats.org/package/2006/relationships"><Relationship Id="rId1" Type="http://schemas.openxmlformats.org/officeDocument/2006/relationships/image" Target="../media/image8.jpg"/></Relationships>
</file>

<file path=ppt/diagrams/_rels/drawing3.xml.rels><?xml version="1.0" encoding="UTF-8" standalone="yes"?>
<Relationships xmlns="http://schemas.openxmlformats.org/package/2006/relationships"><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534F3B-1656-4340-8FD7-D5CB10C47375}"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nl-NL"/>
        </a:p>
      </dgm:t>
    </dgm:pt>
    <dgm:pt modelId="{A3A667A0-1E50-4C23-8948-143D006BC1EC}">
      <dgm:prSet phldrT="[Tekst]"/>
      <dgm:spPr/>
      <dgm:t>
        <a:bodyPr/>
        <a:lstStyle/>
        <a:p>
          <a:r>
            <a:rPr lang="nl-NL" dirty="0"/>
            <a:t>Rent Company</a:t>
          </a:r>
        </a:p>
      </dgm:t>
    </dgm:pt>
    <dgm:pt modelId="{A0D98F16-C999-42C1-9959-2445CA4C35A2}" type="parTrans" cxnId="{A38460B9-9F21-4483-A959-809D5F570188}">
      <dgm:prSet/>
      <dgm:spPr/>
      <dgm:t>
        <a:bodyPr/>
        <a:lstStyle/>
        <a:p>
          <a:endParaRPr lang="nl-NL"/>
        </a:p>
      </dgm:t>
    </dgm:pt>
    <dgm:pt modelId="{984D5C40-9D83-400F-A683-EC4BF67E23B1}" type="sibTrans" cxnId="{A38460B9-9F21-4483-A959-809D5F570188}">
      <dgm:prSet/>
      <dgm:spPr/>
      <dgm:t>
        <a:bodyPr/>
        <a:lstStyle/>
        <a:p>
          <a:r>
            <a:rPr lang="nl-NL" dirty="0"/>
            <a:t>300 collega’s</a:t>
          </a:r>
        </a:p>
      </dgm:t>
    </dgm:pt>
    <dgm:pt modelId="{C06C3923-6CE8-4F30-A6D6-7E41FD79FD13}">
      <dgm:prSet phldrT="[Tekst]" custT="1"/>
      <dgm:spPr/>
      <dgm:t>
        <a:bodyPr/>
        <a:lstStyle/>
        <a:p>
          <a:r>
            <a:rPr lang="nl-NL" sz="1800" dirty="0"/>
            <a:t>Regulier</a:t>
          </a:r>
        </a:p>
      </dgm:t>
    </dgm:pt>
    <dgm:pt modelId="{442B9D84-2C1C-471D-870F-1C621B54060C}" type="parTrans" cxnId="{36898579-E0FA-4885-9BB7-E8755B968BAC}">
      <dgm:prSet/>
      <dgm:spPr/>
      <dgm:t>
        <a:bodyPr/>
        <a:lstStyle/>
        <a:p>
          <a:endParaRPr lang="nl-NL"/>
        </a:p>
      </dgm:t>
    </dgm:pt>
    <dgm:pt modelId="{074984E7-9944-4FB8-94BA-8B6C31B1DCA1}" type="sibTrans" cxnId="{36898579-E0FA-4885-9BB7-E8755B968BAC}">
      <dgm:prSet/>
      <dgm:spPr/>
      <dgm:t>
        <a:bodyPr/>
        <a:lstStyle/>
        <a:p>
          <a:r>
            <a:rPr lang="nl-NL" dirty="0"/>
            <a:t>Natuurlijk leren</a:t>
          </a:r>
        </a:p>
      </dgm:t>
    </dgm:pt>
    <dgm:pt modelId="{A1E3D2BF-7DDF-4EF1-BC9B-2C8B6BB0ED9B}">
      <dgm:prSet phldrT="[Tekst]"/>
      <dgm:spPr/>
      <dgm:t>
        <a:bodyPr/>
        <a:lstStyle/>
        <a:p>
          <a:endParaRPr lang="nl-NL" dirty="0"/>
        </a:p>
      </dgm:t>
    </dgm:pt>
    <dgm:pt modelId="{908BB5A1-D560-4048-BA9E-E79092A6E52D}" type="parTrans" cxnId="{7E88604C-1240-4A27-8479-449872881F96}">
      <dgm:prSet/>
      <dgm:spPr/>
      <dgm:t>
        <a:bodyPr/>
        <a:lstStyle/>
        <a:p>
          <a:endParaRPr lang="nl-NL"/>
        </a:p>
      </dgm:t>
    </dgm:pt>
    <dgm:pt modelId="{00995A23-E024-4A24-B3B0-12B8FAB0B3FE}" type="sibTrans" cxnId="{7E88604C-1240-4A27-8479-449872881F96}">
      <dgm:prSet/>
      <dgm:spPr/>
      <dgm:t>
        <a:bodyPr/>
        <a:lstStyle/>
        <a:p>
          <a:endParaRPr lang="nl-NL"/>
        </a:p>
      </dgm:t>
    </dgm:pt>
    <dgm:pt modelId="{A5CC8C59-FF99-4A10-9E96-95A6741FA059}">
      <dgm:prSet phldrT="[Tekst]" custT="1"/>
      <dgm:spPr/>
      <dgm:t>
        <a:bodyPr/>
        <a:lstStyle/>
        <a:p>
          <a:r>
            <a:rPr lang="nl-NL" sz="1800" dirty="0"/>
            <a:t>Conrector facilitair </a:t>
          </a:r>
        </a:p>
      </dgm:t>
    </dgm:pt>
    <dgm:pt modelId="{A9A0E230-ECA4-4413-AC56-AE4094187350}" type="parTrans" cxnId="{8AA0691E-A20F-4BC4-A89F-EE79CE0D78E5}">
      <dgm:prSet/>
      <dgm:spPr/>
      <dgm:t>
        <a:bodyPr/>
        <a:lstStyle/>
        <a:p>
          <a:endParaRPr lang="nl-NL"/>
        </a:p>
      </dgm:t>
    </dgm:pt>
    <dgm:pt modelId="{97D75411-5782-4B16-9611-769A1488C013}" type="sibTrans" cxnId="{8AA0691E-A20F-4BC4-A89F-EE79CE0D78E5}">
      <dgm:prSet/>
      <dgm:spPr/>
      <dgm:t>
        <a:bodyPr/>
        <a:lstStyle/>
        <a:p>
          <a:r>
            <a:rPr lang="nl-NL" dirty="0"/>
            <a:t>Conrector onderwijs</a:t>
          </a:r>
        </a:p>
      </dgm:t>
    </dgm:pt>
    <dgm:pt modelId="{22293FE8-939A-478C-8D26-AF68BCEE4FB3}">
      <dgm:prSet custT="1"/>
      <dgm:spPr/>
      <dgm:t>
        <a:bodyPr/>
        <a:lstStyle/>
        <a:p>
          <a:r>
            <a:rPr lang="nl-NL" sz="2000" dirty="0"/>
            <a:t>DOT</a:t>
          </a:r>
        </a:p>
      </dgm:t>
    </dgm:pt>
    <dgm:pt modelId="{711626D2-9B2A-45C8-90C3-B2E5606B58B0}" type="parTrans" cxnId="{46D41CEF-7784-46C2-8B09-965D603E1E52}">
      <dgm:prSet/>
      <dgm:spPr/>
      <dgm:t>
        <a:bodyPr/>
        <a:lstStyle/>
        <a:p>
          <a:endParaRPr lang="nl-NL"/>
        </a:p>
      </dgm:t>
    </dgm:pt>
    <dgm:pt modelId="{1739B1E0-2B1C-4874-9E2C-715201B31216}" type="sibTrans" cxnId="{46D41CEF-7784-46C2-8B09-965D603E1E52}">
      <dgm:prSet/>
      <dgm:spPr/>
      <dgm:t>
        <a:bodyPr/>
        <a:lstStyle/>
        <a:p>
          <a:r>
            <a:rPr lang="nl-NL" dirty="0"/>
            <a:t>Alle niveaus</a:t>
          </a:r>
        </a:p>
      </dgm:t>
    </dgm:pt>
    <dgm:pt modelId="{D7376342-0631-4C98-BC06-F9D271245150}">
      <dgm:prSet custT="1"/>
      <dgm:spPr/>
      <dgm:t>
        <a:bodyPr/>
        <a:lstStyle/>
        <a:p>
          <a:r>
            <a:rPr lang="nl-NL" sz="1800" dirty="0"/>
            <a:t>Dorps</a:t>
          </a:r>
        </a:p>
      </dgm:t>
    </dgm:pt>
    <dgm:pt modelId="{F6FB64B8-292A-49D4-83BC-502CF418B06C}" type="parTrans" cxnId="{3D8020FF-90A1-48BB-B32C-6C3B317CB239}">
      <dgm:prSet/>
      <dgm:spPr/>
      <dgm:t>
        <a:bodyPr/>
        <a:lstStyle/>
        <a:p>
          <a:endParaRPr lang="nl-NL"/>
        </a:p>
      </dgm:t>
    </dgm:pt>
    <dgm:pt modelId="{AFABC130-312A-4BC1-B14C-F7730B98152F}" type="sibTrans" cxnId="{3D8020FF-90A1-48BB-B32C-6C3B317CB239}">
      <dgm:prSet custT="1"/>
      <dgm:spPr/>
      <dgm:t>
        <a:bodyPr/>
        <a:lstStyle/>
        <a:p>
          <a:r>
            <a:rPr lang="nl-NL" sz="1600" dirty="0"/>
            <a:t>Vooruitstrevend</a:t>
          </a:r>
        </a:p>
      </dgm:t>
    </dgm:pt>
    <dgm:pt modelId="{FF2BB0C4-A719-4874-9571-6E9D5F53289D}">
      <dgm:prSet/>
      <dgm:spPr/>
      <dgm:t>
        <a:bodyPr/>
        <a:lstStyle/>
        <a:p>
          <a:endParaRPr lang="nl-NL"/>
        </a:p>
      </dgm:t>
    </dgm:pt>
    <dgm:pt modelId="{BD93ED01-9AC3-49A9-B729-4963D2295EB5}" type="parTrans" cxnId="{31421C36-4648-435F-96F7-BA21493BDE85}">
      <dgm:prSet/>
      <dgm:spPr/>
      <dgm:t>
        <a:bodyPr/>
        <a:lstStyle/>
        <a:p>
          <a:endParaRPr lang="nl-NL"/>
        </a:p>
      </dgm:t>
    </dgm:pt>
    <dgm:pt modelId="{1334B51B-9BE7-42D4-AACD-95A9C8F373D0}" type="sibTrans" cxnId="{31421C36-4648-435F-96F7-BA21493BDE85}">
      <dgm:prSet/>
      <dgm:spPr/>
      <dgm:t>
        <a:bodyPr/>
        <a:lstStyle/>
        <a:p>
          <a:endParaRPr lang="nl-NL"/>
        </a:p>
      </dgm:t>
    </dgm:pt>
    <dgm:pt modelId="{433251DF-E92C-4240-B843-FE156A0834D5}">
      <dgm:prSet/>
      <dgm:spPr/>
      <dgm:t>
        <a:bodyPr/>
        <a:lstStyle/>
        <a:p>
          <a:r>
            <a:rPr lang="nl-NL" dirty="0"/>
            <a:t>Digitaal ontwikkelteam</a:t>
          </a:r>
        </a:p>
      </dgm:t>
    </dgm:pt>
    <dgm:pt modelId="{7A8780FB-FB9C-4C86-8CE6-070E480A858E}" type="parTrans" cxnId="{E9474E7C-FE34-4E47-A28A-433F9A53BBD5}">
      <dgm:prSet/>
      <dgm:spPr/>
      <dgm:t>
        <a:bodyPr/>
        <a:lstStyle/>
        <a:p>
          <a:endParaRPr lang="nl-NL"/>
        </a:p>
      </dgm:t>
    </dgm:pt>
    <dgm:pt modelId="{AB7B6993-CAF7-4FC6-A5CB-6E62608D5DA9}" type="sibTrans" cxnId="{E9474E7C-FE34-4E47-A28A-433F9A53BBD5}">
      <dgm:prSet/>
      <dgm:spPr/>
      <dgm:t>
        <a:bodyPr/>
        <a:lstStyle/>
        <a:p>
          <a:endParaRPr lang="nl-NL"/>
        </a:p>
      </dgm:t>
    </dgm:pt>
    <dgm:pt modelId="{2C9F5AA5-7712-4553-B511-89722464149C}">
      <dgm:prSet/>
      <dgm:spPr/>
      <dgm:t>
        <a:bodyPr/>
        <a:lstStyle/>
        <a:p>
          <a:r>
            <a:rPr lang="nl-NL" dirty="0"/>
            <a:t>Leerling laptops</a:t>
          </a:r>
        </a:p>
      </dgm:t>
    </dgm:pt>
    <dgm:pt modelId="{40A04529-E00D-4650-B820-DD926E2E0C07}" type="parTrans" cxnId="{88E0DAE4-EFC9-42BA-9A2E-E9434043B617}">
      <dgm:prSet/>
      <dgm:spPr/>
      <dgm:t>
        <a:bodyPr/>
        <a:lstStyle/>
        <a:p>
          <a:endParaRPr lang="nl-NL"/>
        </a:p>
      </dgm:t>
    </dgm:pt>
    <dgm:pt modelId="{DD45663F-95AF-43BE-9DAE-DA5183CF4C42}" type="sibTrans" cxnId="{88E0DAE4-EFC9-42BA-9A2E-E9434043B617}">
      <dgm:prSet/>
      <dgm:spPr/>
      <dgm:t>
        <a:bodyPr/>
        <a:lstStyle/>
        <a:p>
          <a:endParaRPr lang="nl-NL"/>
        </a:p>
      </dgm:t>
    </dgm:pt>
    <dgm:pt modelId="{9B1ED146-AABC-4B0D-B415-0FEDE5A869D8}" type="pres">
      <dgm:prSet presAssocID="{DC534F3B-1656-4340-8FD7-D5CB10C47375}" presName="Name0" presStyleCnt="0">
        <dgm:presLayoutVars>
          <dgm:chMax/>
          <dgm:chPref/>
          <dgm:dir/>
          <dgm:animLvl val="lvl"/>
        </dgm:presLayoutVars>
      </dgm:prSet>
      <dgm:spPr/>
    </dgm:pt>
    <dgm:pt modelId="{DAFA130D-D008-4E48-9BFE-D4FE3CDC8F54}" type="pres">
      <dgm:prSet presAssocID="{A3A667A0-1E50-4C23-8948-143D006BC1EC}" presName="composite" presStyleCnt="0"/>
      <dgm:spPr/>
    </dgm:pt>
    <dgm:pt modelId="{F2E08244-45A4-459F-BEF1-EA1C6778F0E8}" type="pres">
      <dgm:prSet presAssocID="{A3A667A0-1E50-4C23-8948-143D006BC1EC}" presName="Parent1" presStyleLbl="node1" presStyleIdx="0" presStyleCnt="10">
        <dgm:presLayoutVars>
          <dgm:chMax val="1"/>
          <dgm:chPref val="1"/>
          <dgm:bulletEnabled val="1"/>
        </dgm:presLayoutVars>
      </dgm:prSet>
      <dgm:spPr/>
    </dgm:pt>
    <dgm:pt modelId="{5E0F39BD-B245-405D-A3BA-EAE26D964331}" type="pres">
      <dgm:prSet presAssocID="{A3A667A0-1E50-4C23-8948-143D006BC1EC}" presName="Childtext1" presStyleLbl="revTx" presStyleIdx="0" presStyleCnt="5">
        <dgm:presLayoutVars>
          <dgm:chMax val="0"/>
          <dgm:chPref val="0"/>
          <dgm:bulletEnabled val="1"/>
        </dgm:presLayoutVars>
      </dgm:prSet>
      <dgm:spPr/>
    </dgm:pt>
    <dgm:pt modelId="{15042CEA-1CCE-40A8-8310-1E7EFFA9DB0A}" type="pres">
      <dgm:prSet presAssocID="{A3A667A0-1E50-4C23-8948-143D006BC1EC}" presName="BalanceSpacing" presStyleCnt="0"/>
      <dgm:spPr/>
    </dgm:pt>
    <dgm:pt modelId="{DECEA8E4-BBCC-4276-B512-AD0342F2C3A9}" type="pres">
      <dgm:prSet presAssocID="{A3A667A0-1E50-4C23-8948-143D006BC1EC}" presName="BalanceSpacing1" presStyleCnt="0"/>
      <dgm:spPr/>
    </dgm:pt>
    <dgm:pt modelId="{09104767-FF60-454C-8087-4EE1B1F8FAEE}" type="pres">
      <dgm:prSet presAssocID="{984D5C40-9D83-400F-A683-EC4BF67E23B1}" presName="Accent1Text" presStyleLbl="node1" presStyleIdx="1" presStyleCnt="10"/>
      <dgm:spPr/>
    </dgm:pt>
    <dgm:pt modelId="{F41E7455-5312-4389-BCDA-2AA4B54D540A}" type="pres">
      <dgm:prSet presAssocID="{984D5C40-9D83-400F-A683-EC4BF67E23B1}" presName="spaceBetweenRectangles" presStyleCnt="0"/>
      <dgm:spPr/>
    </dgm:pt>
    <dgm:pt modelId="{7130468F-8BFC-4054-B113-2CA195320464}" type="pres">
      <dgm:prSet presAssocID="{22293FE8-939A-478C-8D26-AF68BCEE4FB3}" presName="composite" presStyleCnt="0"/>
      <dgm:spPr/>
    </dgm:pt>
    <dgm:pt modelId="{BB338E8A-D09B-4EB1-98E6-E531B4662EA7}" type="pres">
      <dgm:prSet presAssocID="{22293FE8-939A-478C-8D26-AF68BCEE4FB3}" presName="Parent1" presStyleLbl="node1" presStyleIdx="2" presStyleCnt="10">
        <dgm:presLayoutVars>
          <dgm:chMax val="1"/>
          <dgm:chPref val="1"/>
          <dgm:bulletEnabled val="1"/>
        </dgm:presLayoutVars>
      </dgm:prSet>
      <dgm:spPr/>
    </dgm:pt>
    <dgm:pt modelId="{8637780B-C54E-4D2D-A20D-968E6B1C8B15}" type="pres">
      <dgm:prSet presAssocID="{22293FE8-939A-478C-8D26-AF68BCEE4FB3}" presName="Childtext1" presStyleLbl="revTx" presStyleIdx="1" presStyleCnt="5">
        <dgm:presLayoutVars>
          <dgm:chMax val="0"/>
          <dgm:chPref val="0"/>
          <dgm:bulletEnabled val="1"/>
        </dgm:presLayoutVars>
      </dgm:prSet>
      <dgm:spPr/>
    </dgm:pt>
    <dgm:pt modelId="{19EF1129-E617-41F8-8F3E-D4CE9B7BD187}" type="pres">
      <dgm:prSet presAssocID="{22293FE8-939A-478C-8D26-AF68BCEE4FB3}" presName="BalanceSpacing" presStyleCnt="0"/>
      <dgm:spPr/>
    </dgm:pt>
    <dgm:pt modelId="{7AB59348-8C71-486F-B036-599FEE97C1D5}" type="pres">
      <dgm:prSet presAssocID="{22293FE8-939A-478C-8D26-AF68BCEE4FB3}" presName="BalanceSpacing1" presStyleCnt="0"/>
      <dgm:spPr/>
    </dgm:pt>
    <dgm:pt modelId="{1E84AEAF-5F1C-4E35-92FA-59032D250C18}" type="pres">
      <dgm:prSet presAssocID="{1739B1E0-2B1C-4874-9E2C-715201B31216}" presName="Accent1Text" presStyleLbl="node1" presStyleIdx="3" presStyleCnt="10"/>
      <dgm:spPr/>
    </dgm:pt>
    <dgm:pt modelId="{8FDD51CC-41D4-4385-9A5B-EA646FCEADA9}" type="pres">
      <dgm:prSet presAssocID="{1739B1E0-2B1C-4874-9E2C-715201B31216}" presName="spaceBetweenRectangles" presStyleCnt="0"/>
      <dgm:spPr/>
    </dgm:pt>
    <dgm:pt modelId="{CF36141D-60FE-46A5-B7CF-8E25DB22FAFB}" type="pres">
      <dgm:prSet presAssocID="{D7376342-0631-4C98-BC06-F9D271245150}" presName="composite" presStyleCnt="0"/>
      <dgm:spPr/>
    </dgm:pt>
    <dgm:pt modelId="{91E4F6BD-90BD-404A-9C96-B98FBBBBA25E}" type="pres">
      <dgm:prSet presAssocID="{D7376342-0631-4C98-BC06-F9D271245150}" presName="Parent1" presStyleLbl="node1" presStyleIdx="4" presStyleCnt="10">
        <dgm:presLayoutVars>
          <dgm:chMax val="1"/>
          <dgm:chPref val="1"/>
          <dgm:bulletEnabled val="1"/>
        </dgm:presLayoutVars>
      </dgm:prSet>
      <dgm:spPr/>
    </dgm:pt>
    <dgm:pt modelId="{A19C348F-86DD-479C-9AA3-2CD8E5A08E2A}" type="pres">
      <dgm:prSet presAssocID="{D7376342-0631-4C98-BC06-F9D271245150}" presName="Childtext1" presStyleLbl="revTx" presStyleIdx="2" presStyleCnt="5">
        <dgm:presLayoutVars>
          <dgm:chMax val="0"/>
          <dgm:chPref val="0"/>
          <dgm:bulletEnabled val="1"/>
        </dgm:presLayoutVars>
      </dgm:prSet>
      <dgm:spPr/>
    </dgm:pt>
    <dgm:pt modelId="{AEE542DA-9A59-4C0E-9E2C-170C12484D39}" type="pres">
      <dgm:prSet presAssocID="{D7376342-0631-4C98-BC06-F9D271245150}" presName="BalanceSpacing" presStyleCnt="0"/>
      <dgm:spPr/>
    </dgm:pt>
    <dgm:pt modelId="{0A41B09B-0381-4F42-BFF0-BDFEC48F590D}" type="pres">
      <dgm:prSet presAssocID="{D7376342-0631-4C98-BC06-F9D271245150}" presName="BalanceSpacing1" presStyleCnt="0"/>
      <dgm:spPr/>
    </dgm:pt>
    <dgm:pt modelId="{9392F5BD-A8A9-4F11-BD4D-38DE56A98423}" type="pres">
      <dgm:prSet presAssocID="{AFABC130-312A-4BC1-B14C-F7730B98152F}" presName="Accent1Text" presStyleLbl="node1" presStyleIdx="5" presStyleCnt="10"/>
      <dgm:spPr/>
    </dgm:pt>
    <dgm:pt modelId="{62A5DD9D-942E-4BEB-98DA-753A585E7505}" type="pres">
      <dgm:prSet presAssocID="{AFABC130-312A-4BC1-B14C-F7730B98152F}" presName="spaceBetweenRectangles" presStyleCnt="0"/>
      <dgm:spPr/>
    </dgm:pt>
    <dgm:pt modelId="{D0AC383E-BEE9-4505-8D94-5FF3A4111843}" type="pres">
      <dgm:prSet presAssocID="{C06C3923-6CE8-4F30-A6D6-7E41FD79FD13}" presName="composite" presStyleCnt="0"/>
      <dgm:spPr/>
    </dgm:pt>
    <dgm:pt modelId="{5CCC2445-32DD-4764-8F20-14EBEA821CA6}" type="pres">
      <dgm:prSet presAssocID="{C06C3923-6CE8-4F30-A6D6-7E41FD79FD13}" presName="Parent1" presStyleLbl="node1" presStyleIdx="6" presStyleCnt="10">
        <dgm:presLayoutVars>
          <dgm:chMax val="1"/>
          <dgm:chPref val="1"/>
          <dgm:bulletEnabled val="1"/>
        </dgm:presLayoutVars>
      </dgm:prSet>
      <dgm:spPr/>
    </dgm:pt>
    <dgm:pt modelId="{222FE392-AC61-4350-B075-8678BB758FDC}" type="pres">
      <dgm:prSet presAssocID="{C06C3923-6CE8-4F30-A6D6-7E41FD79FD13}" presName="Childtext1" presStyleLbl="revTx" presStyleIdx="3" presStyleCnt="5">
        <dgm:presLayoutVars>
          <dgm:chMax val="0"/>
          <dgm:chPref val="0"/>
          <dgm:bulletEnabled val="1"/>
        </dgm:presLayoutVars>
      </dgm:prSet>
      <dgm:spPr/>
    </dgm:pt>
    <dgm:pt modelId="{FD4B4EF2-0D48-4E09-9C7E-FE34A2502D43}" type="pres">
      <dgm:prSet presAssocID="{C06C3923-6CE8-4F30-A6D6-7E41FD79FD13}" presName="BalanceSpacing" presStyleCnt="0"/>
      <dgm:spPr/>
    </dgm:pt>
    <dgm:pt modelId="{465028E6-D1A1-4668-A028-46A14FD519CE}" type="pres">
      <dgm:prSet presAssocID="{C06C3923-6CE8-4F30-A6D6-7E41FD79FD13}" presName="BalanceSpacing1" presStyleCnt="0"/>
      <dgm:spPr/>
    </dgm:pt>
    <dgm:pt modelId="{E4F6E56F-EF83-4705-A634-C3A8E2BCAEED}" type="pres">
      <dgm:prSet presAssocID="{074984E7-9944-4FB8-94BA-8B6C31B1DCA1}" presName="Accent1Text" presStyleLbl="node1" presStyleIdx="7" presStyleCnt="10" custLinFactNeighborY="0"/>
      <dgm:spPr/>
    </dgm:pt>
    <dgm:pt modelId="{BC83AB07-8A38-4BF9-8378-815709CCD017}" type="pres">
      <dgm:prSet presAssocID="{074984E7-9944-4FB8-94BA-8B6C31B1DCA1}" presName="spaceBetweenRectangles" presStyleCnt="0"/>
      <dgm:spPr/>
    </dgm:pt>
    <dgm:pt modelId="{8AD14848-BA8B-4983-B665-7BDF4A521F9C}" type="pres">
      <dgm:prSet presAssocID="{A5CC8C59-FF99-4A10-9E96-95A6741FA059}" presName="composite" presStyleCnt="0"/>
      <dgm:spPr/>
    </dgm:pt>
    <dgm:pt modelId="{3D50F52E-47A9-40D6-932C-327DCE45E9C6}" type="pres">
      <dgm:prSet presAssocID="{A5CC8C59-FF99-4A10-9E96-95A6741FA059}" presName="Parent1" presStyleLbl="node1" presStyleIdx="8" presStyleCnt="10" custScaleX="102808">
        <dgm:presLayoutVars>
          <dgm:chMax val="1"/>
          <dgm:chPref val="1"/>
          <dgm:bulletEnabled val="1"/>
        </dgm:presLayoutVars>
      </dgm:prSet>
      <dgm:spPr/>
    </dgm:pt>
    <dgm:pt modelId="{FBA9EC04-974E-473B-AD65-6570143EC79F}" type="pres">
      <dgm:prSet presAssocID="{A5CC8C59-FF99-4A10-9E96-95A6741FA059}" presName="Childtext1" presStyleLbl="revTx" presStyleIdx="4" presStyleCnt="5">
        <dgm:presLayoutVars>
          <dgm:chMax val="0"/>
          <dgm:chPref val="0"/>
          <dgm:bulletEnabled val="1"/>
        </dgm:presLayoutVars>
      </dgm:prSet>
      <dgm:spPr/>
    </dgm:pt>
    <dgm:pt modelId="{3B25363F-4089-4874-A61A-FE187EE61EB5}" type="pres">
      <dgm:prSet presAssocID="{A5CC8C59-FF99-4A10-9E96-95A6741FA059}" presName="BalanceSpacing" presStyleCnt="0"/>
      <dgm:spPr/>
    </dgm:pt>
    <dgm:pt modelId="{C179B8A8-8419-4E35-8BEB-28BB94071F7E}" type="pres">
      <dgm:prSet presAssocID="{A5CC8C59-FF99-4A10-9E96-95A6741FA059}" presName="BalanceSpacing1" presStyleCnt="0"/>
      <dgm:spPr/>
    </dgm:pt>
    <dgm:pt modelId="{8C3C7061-8187-417B-9D8A-02E6C8878D78}" type="pres">
      <dgm:prSet presAssocID="{97D75411-5782-4B16-9611-769A1488C013}" presName="Accent1Text" presStyleLbl="node1" presStyleIdx="9" presStyleCnt="10"/>
      <dgm:spPr/>
    </dgm:pt>
  </dgm:ptLst>
  <dgm:cxnLst>
    <dgm:cxn modelId="{39727D10-F9EA-4AF7-BA84-25B22BA5735E}" type="presOf" srcId="{1739B1E0-2B1C-4874-9E2C-715201B31216}" destId="{1E84AEAF-5F1C-4E35-92FA-59032D250C18}" srcOrd="0" destOrd="0" presId="urn:microsoft.com/office/officeart/2008/layout/AlternatingHexagons"/>
    <dgm:cxn modelId="{8AA0691E-A20F-4BC4-A89F-EE79CE0D78E5}" srcId="{DC534F3B-1656-4340-8FD7-D5CB10C47375}" destId="{A5CC8C59-FF99-4A10-9E96-95A6741FA059}" srcOrd="4" destOrd="0" parTransId="{A9A0E230-ECA4-4413-AC56-AE4094187350}" sibTransId="{97D75411-5782-4B16-9611-769A1488C013}"/>
    <dgm:cxn modelId="{22B06D29-FDD7-49AB-BFED-B5144FA2CEBB}" type="presOf" srcId="{A1E3D2BF-7DDF-4EF1-BC9B-2C8B6BB0ED9B}" destId="{222FE392-AC61-4350-B075-8678BB758FDC}" srcOrd="0" destOrd="0" presId="urn:microsoft.com/office/officeart/2008/layout/AlternatingHexagons"/>
    <dgm:cxn modelId="{D6F9372A-3F35-487A-96A5-F6AFAF7FBEB8}" type="presOf" srcId="{22293FE8-939A-478C-8D26-AF68BCEE4FB3}" destId="{BB338E8A-D09B-4EB1-98E6-E531B4662EA7}" srcOrd="0" destOrd="0" presId="urn:microsoft.com/office/officeart/2008/layout/AlternatingHexagons"/>
    <dgm:cxn modelId="{706F0630-7662-4ED0-9EA6-1D6DBA2ACE08}" type="presOf" srcId="{984D5C40-9D83-400F-A683-EC4BF67E23B1}" destId="{09104767-FF60-454C-8087-4EE1B1F8FAEE}" srcOrd="0" destOrd="0" presId="urn:microsoft.com/office/officeart/2008/layout/AlternatingHexagons"/>
    <dgm:cxn modelId="{31421C36-4648-435F-96F7-BA21493BDE85}" srcId="{D7376342-0631-4C98-BC06-F9D271245150}" destId="{FF2BB0C4-A719-4874-9571-6E9D5F53289D}" srcOrd="0" destOrd="0" parTransId="{BD93ED01-9AC3-49A9-B729-4963D2295EB5}" sibTransId="{1334B51B-9BE7-42D4-AACD-95A9C8F373D0}"/>
    <dgm:cxn modelId="{C436793A-4704-49E9-9A19-7A35835E115B}" type="presOf" srcId="{C06C3923-6CE8-4F30-A6D6-7E41FD79FD13}" destId="{5CCC2445-32DD-4764-8F20-14EBEA821CA6}" srcOrd="0" destOrd="0" presId="urn:microsoft.com/office/officeart/2008/layout/AlternatingHexagons"/>
    <dgm:cxn modelId="{F55FE449-7116-4B6C-910B-4F39E9628ED7}" type="presOf" srcId="{AFABC130-312A-4BC1-B14C-F7730B98152F}" destId="{9392F5BD-A8A9-4F11-BD4D-38DE56A98423}" srcOrd="0" destOrd="0" presId="urn:microsoft.com/office/officeart/2008/layout/AlternatingHexagons"/>
    <dgm:cxn modelId="{7E88604C-1240-4A27-8479-449872881F96}" srcId="{C06C3923-6CE8-4F30-A6D6-7E41FD79FD13}" destId="{A1E3D2BF-7DDF-4EF1-BC9B-2C8B6BB0ED9B}" srcOrd="0" destOrd="0" parTransId="{908BB5A1-D560-4048-BA9E-E79092A6E52D}" sibTransId="{00995A23-E024-4A24-B3B0-12B8FAB0B3FE}"/>
    <dgm:cxn modelId="{36898579-E0FA-4885-9BB7-E8755B968BAC}" srcId="{DC534F3B-1656-4340-8FD7-D5CB10C47375}" destId="{C06C3923-6CE8-4F30-A6D6-7E41FD79FD13}" srcOrd="3" destOrd="0" parTransId="{442B9D84-2C1C-471D-870F-1C621B54060C}" sibTransId="{074984E7-9944-4FB8-94BA-8B6C31B1DCA1}"/>
    <dgm:cxn modelId="{E9474E7C-FE34-4E47-A28A-433F9A53BBD5}" srcId="{22293FE8-939A-478C-8D26-AF68BCEE4FB3}" destId="{433251DF-E92C-4240-B843-FE156A0834D5}" srcOrd="0" destOrd="0" parTransId="{7A8780FB-FB9C-4C86-8CE6-070E480A858E}" sibTransId="{AB7B6993-CAF7-4FC6-A5CB-6E62608D5DA9}"/>
    <dgm:cxn modelId="{74E03782-949A-4C07-AE89-D7C2DE56F498}" type="presOf" srcId="{074984E7-9944-4FB8-94BA-8B6C31B1DCA1}" destId="{E4F6E56F-EF83-4705-A634-C3A8E2BCAEED}" srcOrd="0" destOrd="0" presId="urn:microsoft.com/office/officeart/2008/layout/AlternatingHexagons"/>
    <dgm:cxn modelId="{4C2AD88A-BC6B-470A-B74D-A935108BA639}" type="presOf" srcId="{D7376342-0631-4C98-BC06-F9D271245150}" destId="{91E4F6BD-90BD-404A-9C96-B98FBBBBA25E}" srcOrd="0" destOrd="0" presId="urn:microsoft.com/office/officeart/2008/layout/AlternatingHexagons"/>
    <dgm:cxn modelId="{97FB8390-2064-403B-8230-1C83D5AC9A11}" type="presOf" srcId="{FF2BB0C4-A719-4874-9571-6E9D5F53289D}" destId="{A19C348F-86DD-479C-9AA3-2CD8E5A08E2A}" srcOrd="0" destOrd="0" presId="urn:microsoft.com/office/officeart/2008/layout/AlternatingHexagons"/>
    <dgm:cxn modelId="{A38460B9-9F21-4483-A959-809D5F570188}" srcId="{DC534F3B-1656-4340-8FD7-D5CB10C47375}" destId="{A3A667A0-1E50-4C23-8948-143D006BC1EC}" srcOrd="0" destOrd="0" parTransId="{A0D98F16-C999-42C1-9959-2445CA4C35A2}" sibTransId="{984D5C40-9D83-400F-A683-EC4BF67E23B1}"/>
    <dgm:cxn modelId="{8A4B2CC6-E5BF-4158-A7ED-94860925DF8A}" type="presOf" srcId="{A5CC8C59-FF99-4A10-9E96-95A6741FA059}" destId="{3D50F52E-47A9-40D6-932C-327DCE45E9C6}" srcOrd="0" destOrd="0" presId="urn:microsoft.com/office/officeart/2008/layout/AlternatingHexagons"/>
    <dgm:cxn modelId="{63718FDD-B987-4A4A-9701-834DB6AD367D}" type="presOf" srcId="{433251DF-E92C-4240-B843-FE156A0834D5}" destId="{8637780B-C54E-4D2D-A20D-968E6B1C8B15}" srcOrd="0" destOrd="0" presId="urn:microsoft.com/office/officeart/2008/layout/AlternatingHexagons"/>
    <dgm:cxn modelId="{C3C227E2-8C65-458A-A43D-8AB5D9A169C8}" type="presOf" srcId="{97D75411-5782-4B16-9611-769A1488C013}" destId="{8C3C7061-8187-417B-9D8A-02E6C8878D78}" srcOrd="0" destOrd="0" presId="urn:microsoft.com/office/officeart/2008/layout/AlternatingHexagons"/>
    <dgm:cxn modelId="{88E0DAE4-EFC9-42BA-9A2E-E9434043B617}" srcId="{A3A667A0-1E50-4C23-8948-143D006BC1EC}" destId="{2C9F5AA5-7712-4553-B511-89722464149C}" srcOrd="0" destOrd="0" parTransId="{40A04529-E00D-4650-B820-DD926E2E0C07}" sibTransId="{DD45663F-95AF-43BE-9DAE-DA5183CF4C42}"/>
    <dgm:cxn modelId="{46D41CEF-7784-46C2-8B09-965D603E1E52}" srcId="{DC534F3B-1656-4340-8FD7-D5CB10C47375}" destId="{22293FE8-939A-478C-8D26-AF68BCEE4FB3}" srcOrd="1" destOrd="0" parTransId="{711626D2-9B2A-45C8-90C3-B2E5606B58B0}" sibTransId="{1739B1E0-2B1C-4874-9E2C-715201B31216}"/>
    <dgm:cxn modelId="{42848AEF-38D1-467D-A326-CACDD5A08377}" type="presOf" srcId="{A3A667A0-1E50-4C23-8948-143D006BC1EC}" destId="{F2E08244-45A4-459F-BEF1-EA1C6778F0E8}" srcOrd="0" destOrd="0" presId="urn:microsoft.com/office/officeart/2008/layout/AlternatingHexagons"/>
    <dgm:cxn modelId="{1433C7F9-7CBE-42F9-9EBD-9B7D4A18AC27}" type="presOf" srcId="{DC534F3B-1656-4340-8FD7-D5CB10C47375}" destId="{9B1ED146-AABC-4B0D-B415-0FEDE5A869D8}" srcOrd="0" destOrd="0" presId="urn:microsoft.com/office/officeart/2008/layout/AlternatingHexagons"/>
    <dgm:cxn modelId="{9D83A8FE-E0CE-4056-8E16-6BDE4C77BF92}" type="presOf" srcId="{2C9F5AA5-7712-4553-B511-89722464149C}" destId="{5E0F39BD-B245-405D-A3BA-EAE26D964331}" srcOrd="0" destOrd="0" presId="urn:microsoft.com/office/officeart/2008/layout/AlternatingHexagons"/>
    <dgm:cxn modelId="{3D8020FF-90A1-48BB-B32C-6C3B317CB239}" srcId="{DC534F3B-1656-4340-8FD7-D5CB10C47375}" destId="{D7376342-0631-4C98-BC06-F9D271245150}" srcOrd="2" destOrd="0" parTransId="{F6FB64B8-292A-49D4-83BC-502CF418B06C}" sibTransId="{AFABC130-312A-4BC1-B14C-F7730B98152F}"/>
    <dgm:cxn modelId="{ABD2EF55-2325-486F-837E-30AF0B35B36A}" type="presParOf" srcId="{9B1ED146-AABC-4B0D-B415-0FEDE5A869D8}" destId="{DAFA130D-D008-4E48-9BFE-D4FE3CDC8F54}" srcOrd="0" destOrd="0" presId="urn:microsoft.com/office/officeart/2008/layout/AlternatingHexagons"/>
    <dgm:cxn modelId="{9E4E08EA-7F2C-402A-818E-55B505E208C2}" type="presParOf" srcId="{DAFA130D-D008-4E48-9BFE-D4FE3CDC8F54}" destId="{F2E08244-45A4-459F-BEF1-EA1C6778F0E8}" srcOrd="0" destOrd="0" presId="urn:microsoft.com/office/officeart/2008/layout/AlternatingHexagons"/>
    <dgm:cxn modelId="{43083404-354B-423B-8F71-40DE740C5470}" type="presParOf" srcId="{DAFA130D-D008-4E48-9BFE-D4FE3CDC8F54}" destId="{5E0F39BD-B245-405D-A3BA-EAE26D964331}" srcOrd="1" destOrd="0" presId="urn:microsoft.com/office/officeart/2008/layout/AlternatingHexagons"/>
    <dgm:cxn modelId="{40FA24B4-562E-496C-9B62-544548518762}" type="presParOf" srcId="{DAFA130D-D008-4E48-9BFE-D4FE3CDC8F54}" destId="{15042CEA-1CCE-40A8-8310-1E7EFFA9DB0A}" srcOrd="2" destOrd="0" presId="urn:microsoft.com/office/officeart/2008/layout/AlternatingHexagons"/>
    <dgm:cxn modelId="{1BE39B64-F9A4-4170-B016-D176773FB4BB}" type="presParOf" srcId="{DAFA130D-D008-4E48-9BFE-D4FE3CDC8F54}" destId="{DECEA8E4-BBCC-4276-B512-AD0342F2C3A9}" srcOrd="3" destOrd="0" presId="urn:microsoft.com/office/officeart/2008/layout/AlternatingHexagons"/>
    <dgm:cxn modelId="{68541319-1537-46EA-9694-F019148A8ADE}" type="presParOf" srcId="{DAFA130D-D008-4E48-9BFE-D4FE3CDC8F54}" destId="{09104767-FF60-454C-8087-4EE1B1F8FAEE}" srcOrd="4" destOrd="0" presId="urn:microsoft.com/office/officeart/2008/layout/AlternatingHexagons"/>
    <dgm:cxn modelId="{143A0F49-E8BA-44A1-A87D-7CFDF3FFBC86}" type="presParOf" srcId="{9B1ED146-AABC-4B0D-B415-0FEDE5A869D8}" destId="{F41E7455-5312-4389-BCDA-2AA4B54D540A}" srcOrd="1" destOrd="0" presId="urn:microsoft.com/office/officeart/2008/layout/AlternatingHexagons"/>
    <dgm:cxn modelId="{205913B6-3759-4A8D-B1EF-47E936BAA657}" type="presParOf" srcId="{9B1ED146-AABC-4B0D-B415-0FEDE5A869D8}" destId="{7130468F-8BFC-4054-B113-2CA195320464}" srcOrd="2" destOrd="0" presId="urn:microsoft.com/office/officeart/2008/layout/AlternatingHexagons"/>
    <dgm:cxn modelId="{9D17FA69-512C-489F-ADEB-C896344F2AE0}" type="presParOf" srcId="{7130468F-8BFC-4054-B113-2CA195320464}" destId="{BB338E8A-D09B-4EB1-98E6-E531B4662EA7}" srcOrd="0" destOrd="0" presId="urn:microsoft.com/office/officeart/2008/layout/AlternatingHexagons"/>
    <dgm:cxn modelId="{FD9E016B-6EDB-4CAB-ACAB-AA4BFB88DDB8}" type="presParOf" srcId="{7130468F-8BFC-4054-B113-2CA195320464}" destId="{8637780B-C54E-4D2D-A20D-968E6B1C8B15}" srcOrd="1" destOrd="0" presId="urn:microsoft.com/office/officeart/2008/layout/AlternatingHexagons"/>
    <dgm:cxn modelId="{D20701F4-0D39-401F-ACE2-0A892E1148FC}" type="presParOf" srcId="{7130468F-8BFC-4054-B113-2CA195320464}" destId="{19EF1129-E617-41F8-8F3E-D4CE9B7BD187}" srcOrd="2" destOrd="0" presId="urn:microsoft.com/office/officeart/2008/layout/AlternatingHexagons"/>
    <dgm:cxn modelId="{A4902BAD-F766-46E5-A8C0-6C57BD4559D8}" type="presParOf" srcId="{7130468F-8BFC-4054-B113-2CA195320464}" destId="{7AB59348-8C71-486F-B036-599FEE97C1D5}" srcOrd="3" destOrd="0" presId="urn:microsoft.com/office/officeart/2008/layout/AlternatingHexagons"/>
    <dgm:cxn modelId="{DBDEF3B3-95DA-45FC-A6E1-97691EC7AF06}" type="presParOf" srcId="{7130468F-8BFC-4054-B113-2CA195320464}" destId="{1E84AEAF-5F1C-4E35-92FA-59032D250C18}" srcOrd="4" destOrd="0" presId="urn:microsoft.com/office/officeart/2008/layout/AlternatingHexagons"/>
    <dgm:cxn modelId="{123D1C6B-7339-4EBA-BC14-65CC1BA5FA8F}" type="presParOf" srcId="{9B1ED146-AABC-4B0D-B415-0FEDE5A869D8}" destId="{8FDD51CC-41D4-4385-9A5B-EA646FCEADA9}" srcOrd="3" destOrd="0" presId="urn:microsoft.com/office/officeart/2008/layout/AlternatingHexagons"/>
    <dgm:cxn modelId="{FA2CF861-718E-4643-BA2F-152AA6526BB6}" type="presParOf" srcId="{9B1ED146-AABC-4B0D-B415-0FEDE5A869D8}" destId="{CF36141D-60FE-46A5-B7CF-8E25DB22FAFB}" srcOrd="4" destOrd="0" presId="urn:microsoft.com/office/officeart/2008/layout/AlternatingHexagons"/>
    <dgm:cxn modelId="{C7D02A30-6684-4920-9D5A-AB1104F860EE}" type="presParOf" srcId="{CF36141D-60FE-46A5-B7CF-8E25DB22FAFB}" destId="{91E4F6BD-90BD-404A-9C96-B98FBBBBA25E}" srcOrd="0" destOrd="0" presId="urn:microsoft.com/office/officeart/2008/layout/AlternatingHexagons"/>
    <dgm:cxn modelId="{28034D8D-038F-4471-8114-FD2B989A5DC2}" type="presParOf" srcId="{CF36141D-60FE-46A5-B7CF-8E25DB22FAFB}" destId="{A19C348F-86DD-479C-9AA3-2CD8E5A08E2A}" srcOrd="1" destOrd="0" presId="urn:microsoft.com/office/officeart/2008/layout/AlternatingHexagons"/>
    <dgm:cxn modelId="{CCE2169C-C3BB-421B-9527-B37903AA4B50}" type="presParOf" srcId="{CF36141D-60FE-46A5-B7CF-8E25DB22FAFB}" destId="{AEE542DA-9A59-4C0E-9E2C-170C12484D39}" srcOrd="2" destOrd="0" presId="urn:microsoft.com/office/officeart/2008/layout/AlternatingHexagons"/>
    <dgm:cxn modelId="{0A46D645-1485-4ED6-AE83-C592A3A872D9}" type="presParOf" srcId="{CF36141D-60FE-46A5-B7CF-8E25DB22FAFB}" destId="{0A41B09B-0381-4F42-BFF0-BDFEC48F590D}" srcOrd="3" destOrd="0" presId="urn:microsoft.com/office/officeart/2008/layout/AlternatingHexagons"/>
    <dgm:cxn modelId="{ACA81BCD-5256-4FF3-927F-5589ECD5D702}" type="presParOf" srcId="{CF36141D-60FE-46A5-B7CF-8E25DB22FAFB}" destId="{9392F5BD-A8A9-4F11-BD4D-38DE56A98423}" srcOrd="4" destOrd="0" presId="urn:microsoft.com/office/officeart/2008/layout/AlternatingHexagons"/>
    <dgm:cxn modelId="{A67FDC65-6D22-44F9-922E-BB049697B2A0}" type="presParOf" srcId="{9B1ED146-AABC-4B0D-B415-0FEDE5A869D8}" destId="{62A5DD9D-942E-4BEB-98DA-753A585E7505}" srcOrd="5" destOrd="0" presId="urn:microsoft.com/office/officeart/2008/layout/AlternatingHexagons"/>
    <dgm:cxn modelId="{FF2598B3-D20D-4DDB-8FE5-32AA73E3E712}" type="presParOf" srcId="{9B1ED146-AABC-4B0D-B415-0FEDE5A869D8}" destId="{D0AC383E-BEE9-4505-8D94-5FF3A4111843}" srcOrd="6" destOrd="0" presId="urn:microsoft.com/office/officeart/2008/layout/AlternatingHexagons"/>
    <dgm:cxn modelId="{5608D0D1-B77D-4B0D-AAD6-B01802D77535}" type="presParOf" srcId="{D0AC383E-BEE9-4505-8D94-5FF3A4111843}" destId="{5CCC2445-32DD-4764-8F20-14EBEA821CA6}" srcOrd="0" destOrd="0" presId="urn:microsoft.com/office/officeart/2008/layout/AlternatingHexagons"/>
    <dgm:cxn modelId="{E66E191F-E87D-42EE-B489-3177EDF09FC8}" type="presParOf" srcId="{D0AC383E-BEE9-4505-8D94-5FF3A4111843}" destId="{222FE392-AC61-4350-B075-8678BB758FDC}" srcOrd="1" destOrd="0" presId="urn:microsoft.com/office/officeart/2008/layout/AlternatingHexagons"/>
    <dgm:cxn modelId="{F7C5A6C5-8F17-4245-8C3C-4755F00C5BE2}" type="presParOf" srcId="{D0AC383E-BEE9-4505-8D94-5FF3A4111843}" destId="{FD4B4EF2-0D48-4E09-9C7E-FE34A2502D43}" srcOrd="2" destOrd="0" presId="urn:microsoft.com/office/officeart/2008/layout/AlternatingHexagons"/>
    <dgm:cxn modelId="{01187597-3C75-4910-9AFA-7DA00103C9E7}" type="presParOf" srcId="{D0AC383E-BEE9-4505-8D94-5FF3A4111843}" destId="{465028E6-D1A1-4668-A028-46A14FD519CE}" srcOrd="3" destOrd="0" presId="urn:microsoft.com/office/officeart/2008/layout/AlternatingHexagons"/>
    <dgm:cxn modelId="{BAB02AE1-5493-45DD-9A0C-83FBCEC7BD1C}" type="presParOf" srcId="{D0AC383E-BEE9-4505-8D94-5FF3A4111843}" destId="{E4F6E56F-EF83-4705-A634-C3A8E2BCAEED}" srcOrd="4" destOrd="0" presId="urn:microsoft.com/office/officeart/2008/layout/AlternatingHexagons"/>
    <dgm:cxn modelId="{872964CC-1920-4C28-A49A-DD8BEDA32558}" type="presParOf" srcId="{9B1ED146-AABC-4B0D-B415-0FEDE5A869D8}" destId="{BC83AB07-8A38-4BF9-8378-815709CCD017}" srcOrd="7" destOrd="0" presId="urn:microsoft.com/office/officeart/2008/layout/AlternatingHexagons"/>
    <dgm:cxn modelId="{85E2CF6A-EBF2-43DD-BDC7-DB098637EFC7}" type="presParOf" srcId="{9B1ED146-AABC-4B0D-B415-0FEDE5A869D8}" destId="{8AD14848-BA8B-4983-B665-7BDF4A521F9C}" srcOrd="8" destOrd="0" presId="urn:microsoft.com/office/officeart/2008/layout/AlternatingHexagons"/>
    <dgm:cxn modelId="{64E1678F-AEC5-4A31-9CBB-69BD48CE2F2F}" type="presParOf" srcId="{8AD14848-BA8B-4983-B665-7BDF4A521F9C}" destId="{3D50F52E-47A9-40D6-932C-327DCE45E9C6}" srcOrd="0" destOrd="0" presId="urn:microsoft.com/office/officeart/2008/layout/AlternatingHexagons"/>
    <dgm:cxn modelId="{9E1B8FB2-04DD-4815-B03F-774E43924595}" type="presParOf" srcId="{8AD14848-BA8B-4983-B665-7BDF4A521F9C}" destId="{FBA9EC04-974E-473B-AD65-6570143EC79F}" srcOrd="1" destOrd="0" presId="urn:microsoft.com/office/officeart/2008/layout/AlternatingHexagons"/>
    <dgm:cxn modelId="{B76A3F39-FF95-426E-8256-15FA07E97860}" type="presParOf" srcId="{8AD14848-BA8B-4983-B665-7BDF4A521F9C}" destId="{3B25363F-4089-4874-A61A-FE187EE61EB5}" srcOrd="2" destOrd="0" presId="urn:microsoft.com/office/officeart/2008/layout/AlternatingHexagons"/>
    <dgm:cxn modelId="{923D1FD0-4CD3-4E76-A1FF-83AEA9C73A31}" type="presParOf" srcId="{8AD14848-BA8B-4983-B665-7BDF4A521F9C}" destId="{C179B8A8-8419-4E35-8BEB-28BB94071F7E}" srcOrd="3" destOrd="0" presId="urn:microsoft.com/office/officeart/2008/layout/AlternatingHexagons"/>
    <dgm:cxn modelId="{F1D102E3-7D23-40E9-9B29-9CEF321F780F}" type="presParOf" srcId="{8AD14848-BA8B-4983-B665-7BDF4A521F9C}" destId="{8C3C7061-8187-417B-9D8A-02E6C8878D78}" srcOrd="4" destOrd="0" presId="urn:microsoft.com/office/officeart/2008/layout/AlternatingHexagon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55D746-8195-4062-A265-38FFAC7E99B4}" type="doc">
      <dgm:prSet loTypeId="urn:microsoft.com/office/officeart/2005/8/layout/hProcess9" loCatId="process" qsTypeId="urn:microsoft.com/office/officeart/2005/8/quickstyle/simple1" qsCatId="simple" csTypeId="urn:microsoft.com/office/officeart/2005/8/colors/colorful4" csCatId="colorful" phldr="1"/>
      <dgm:spPr/>
    </dgm:pt>
    <dgm:pt modelId="{6132ED22-2623-4FA5-9A42-95F2AC18A479}">
      <dgm:prSet phldrT="[Tekst]"/>
      <dgm:spPr/>
      <dgm:t>
        <a:bodyPr/>
        <a:lstStyle/>
        <a:p>
          <a:r>
            <a:rPr lang="nl-NL" dirty="0"/>
            <a:t>Overleg conrectoren (puntjes op de i)</a:t>
          </a:r>
        </a:p>
      </dgm:t>
    </dgm:pt>
    <dgm:pt modelId="{4C0008EE-9314-42A7-BC06-A1A52E278A1A}" type="parTrans" cxnId="{6D7522E9-3A56-4BD8-97DC-AFCCA60EF402}">
      <dgm:prSet/>
      <dgm:spPr/>
      <dgm:t>
        <a:bodyPr/>
        <a:lstStyle/>
        <a:p>
          <a:endParaRPr lang="nl-NL"/>
        </a:p>
      </dgm:t>
    </dgm:pt>
    <dgm:pt modelId="{3CB512B9-E542-4998-8705-AC80C95FF720}" type="sibTrans" cxnId="{6D7522E9-3A56-4BD8-97DC-AFCCA60EF402}">
      <dgm:prSet/>
      <dgm:spPr/>
      <dgm:t>
        <a:bodyPr/>
        <a:lstStyle/>
        <a:p>
          <a:endParaRPr lang="nl-NL"/>
        </a:p>
      </dgm:t>
    </dgm:pt>
    <dgm:pt modelId="{A7D259CE-0FA3-431C-A626-DB5145A06957}">
      <dgm:prSet phldrT="[Tekst]"/>
      <dgm:spPr/>
      <dgm:t>
        <a:bodyPr/>
        <a:lstStyle/>
        <a:p>
          <a:r>
            <a:rPr lang="nl-NL" dirty="0"/>
            <a:t>Presenteren aan teamleiders</a:t>
          </a:r>
        </a:p>
      </dgm:t>
    </dgm:pt>
    <dgm:pt modelId="{9D607BAE-572F-47D3-A337-7D6BFC3EBC9C}" type="parTrans" cxnId="{AFA29E24-C772-42B9-A82A-ED5F9D17CF43}">
      <dgm:prSet/>
      <dgm:spPr/>
      <dgm:t>
        <a:bodyPr/>
        <a:lstStyle/>
        <a:p>
          <a:endParaRPr lang="nl-NL"/>
        </a:p>
      </dgm:t>
    </dgm:pt>
    <dgm:pt modelId="{EB128913-DF80-4B5F-AADD-35230E76D9E4}" type="sibTrans" cxnId="{AFA29E24-C772-42B9-A82A-ED5F9D17CF43}">
      <dgm:prSet/>
      <dgm:spPr/>
      <dgm:t>
        <a:bodyPr/>
        <a:lstStyle/>
        <a:p>
          <a:endParaRPr lang="nl-NL"/>
        </a:p>
      </dgm:t>
    </dgm:pt>
    <dgm:pt modelId="{ED74B4B7-71B2-4EAC-9AD9-2E4B60086C0E}">
      <dgm:prSet phldrT="[Tekst]"/>
      <dgm:spPr/>
      <dgm:t>
        <a:bodyPr/>
        <a:lstStyle/>
        <a:p>
          <a:r>
            <a:rPr lang="nl-NL" dirty="0"/>
            <a:t>Teamleiders naar de teams</a:t>
          </a:r>
        </a:p>
      </dgm:t>
    </dgm:pt>
    <dgm:pt modelId="{DD6B9E9C-E7DC-4AFE-8744-0BFCA7FAF2BF}" type="parTrans" cxnId="{D6A26E91-9EAD-484F-BA23-FFC1DB88D5EC}">
      <dgm:prSet/>
      <dgm:spPr/>
      <dgm:t>
        <a:bodyPr/>
        <a:lstStyle/>
        <a:p>
          <a:endParaRPr lang="nl-NL"/>
        </a:p>
      </dgm:t>
    </dgm:pt>
    <dgm:pt modelId="{D1A3A83D-A627-4D7E-8EA8-F60B585EE045}" type="sibTrans" cxnId="{D6A26E91-9EAD-484F-BA23-FFC1DB88D5EC}">
      <dgm:prSet/>
      <dgm:spPr/>
      <dgm:t>
        <a:bodyPr/>
        <a:lstStyle/>
        <a:p>
          <a:endParaRPr lang="nl-NL"/>
        </a:p>
      </dgm:t>
    </dgm:pt>
    <dgm:pt modelId="{C6F2C293-87A8-4E72-A943-DC80E04931E0}">
      <dgm:prSet/>
      <dgm:spPr/>
      <dgm:t>
        <a:bodyPr/>
        <a:lstStyle/>
        <a:p>
          <a:r>
            <a:rPr lang="nl-NL" dirty="0"/>
            <a:t>Input verzamelen vanuit de teams, meenemen om draagvlak groter te maken</a:t>
          </a:r>
        </a:p>
      </dgm:t>
    </dgm:pt>
    <dgm:pt modelId="{C3CEBEEC-E630-486B-9FD7-92A92AA596DF}" type="parTrans" cxnId="{CB7CD07E-DB12-40F0-9B73-747E5D4232A3}">
      <dgm:prSet/>
      <dgm:spPr/>
      <dgm:t>
        <a:bodyPr/>
        <a:lstStyle/>
        <a:p>
          <a:endParaRPr lang="nl-NL"/>
        </a:p>
      </dgm:t>
    </dgm:pt>
    <dgm:pt modelId="{681D0524-8252-462E-8C38-80B3567D4E9C}" type="sibTrans" cxnId="{CB7CD07E-DB12-40F0-9B73-747E5D4232A3}">
      <dgm:prSet/>
      <dgm:spPr/>
      <dgm:t>
        <a:bodyPr/>
        <a:lstStyle/>
        <a:p>
          <a:endParaRPr lang="nl-NL"/>
        </a:p>
      </dgm:t>
    </dgm:pt>
    <dgm:pt modelId="{F4B3B4F7-C7D4-4514-89C7-31D38DF7D1CE}" type="pres">
      <dgm:prSet presAssocID="{0055D746-8195-4062-A265-38FFAC7E99B4}" presName="CompostProcess" presStyleCnt="0">
        <dgm:presLayoutVars>
          <dgm:dir/>
          <dgm:resizeHandles val="exact"/>
        </dgm:presLayoutVars>
      </dgm:prSet>
      <dgm:spPr/>
    </dgm:pt>
    <dgm:pt modelId="{5C0B38E5-B7AA-451B-A8AB-730A6DC071C1}" type="pres">
      <dgm:prSet presAssocID="{0055D746-8195-4062-A265-38FFAC7E99B4}" presName="arrow" presStyleLbl="bgShp" presStyleIdx="0" presStyleCnt="1"/>
      <dgm:spPr>
        <a:blipFill rotWithShape="0">
          <a:blip xmlns:r="http://schemas.openxmlformats.org/officeDocument/2006/relationships" r:embed="rId1"/>
          <a:stretch>
            <a:fillRect/>
          </a:stretch>
        </a:blipFill>
      </dgm:spPr>
    </dgm:pt>
    <dgm:pt modelId="{B4383B77-0D10-4588-BADB-9EEBD2994926}" type="pres">
      <dgm:prSet presAssocID="{0055D746-8195-4062-A265-38FFAC7E99B4}" presName="linearProcess" presStyleCnt="0"/>
      <dgm:spPr/>
    </dgm:pt>
    <dgm:pt modelId="{ECB0BA61-DFF9-4BEB-9FBF-29FCDB91F233}" type="pres">
      <dgm:prSet presAssocID="{6132ED22-2623-4FA5-9A42-95F2AC18A479}" presName="textNode" presStyleLbl="node1" presStyleIdx="0" presStyleCnt="4">
        <dgm:presLayoutVars>
          <dgm:bulletEnabled val="1"/>
        </dgm:presLayoutVars>
      </dgm:prSet>
      <dgm:spPr/>
    </dgm:pt>
    <dgm:pt modelId="{5B90F059-77AE-475D-8A08-4C3026FD1D08}" type="pres">
      <dgm:prSet presAssocID="{3CB512B9-E542-4998-8705-AC80C95FF720}" presName="sibTrans" presStyleCnt="0"/>
      <dgm:spPr/>
    </dgm:pt>
    <dgm:pt modelId="{D2F51362-73DA-4E66-BF5D-6F73E62573C1}" type="pres">
      <dgm:prSet presAssocID="{A7D259CE-0FA3-431C-A626-DB5145A06957}" presName="textNode" presStyleLbl="node1" presStyleIdx="1" presStyleCnt="4">
        <dgm:presLayoutVars>
          <dgm:bulletEnabled val="1"/>
        </dgm:presLayoutVars>
      </dgm:prSet>
      <dgm:spPr/>
    </dgm:pt>
    <dgm:pt modelId="{ADE72671-5039-4B80-A712-3422FDE0CE8B}" type="pres">
      <dgm:prSet presAssocID="{EB128913-DF80-4B5F-AADD-35230E76D9E4}" presName="sibTrans" presStyleCnt="0"/>
      <dgm:spPr/>
    </dgm:pt>
    <dgm:pt modelId="{0161A94D-5B95-41BE-87F0-54E31463D3A5}" type="pres">
      <dgm:prSet presAssocID="{ED74B4B7-71B2-4EAC-9AD9-2E4B60086C0E}" presName="textNode" presStyleLbl="node1" presStyleIdx="2" presStyleCnt="4">
        <dgm:presLayoutVars>
          <dgm:bulletEnabled val="1"/>
        </dgm:presLayoutVars>
      </dgm:prSet>
      <dgm:spPr/>
    </dgm:pt>
    <dgm:pt modelId="{8480ED11-E585-492A-932D-C73E3AE5ACAF}" type="pres">
      <dgm:prSet presAssocID="{D1A3A83D-A627-4D7E-8EA8-F60B585EE045}" presName="sibTrans" presStyleCnt="0"/>
      <dgm:spPr/>
    </dgm:pt>
    <dgm:pt modelId="{39C22E09-E54A-4891-A0F5-F991893FC530}" type="pres">
      <dgm:prSet presAssocID="{C6F2C293-87A8-4E72-A943-DC80E04931E0}" presName="textNode" presStyleLbl="node1" presStyleIdx="3" presStyleCnt="4">
        <dgm:presLayoutVars>
          <dgm:bulletEnabled val="1"/>
        </dgm:presLayoutVars>
      </dgm:prSet>
      <dgm:spPr/>
    </dgm:pt>
  </dgm:ptLst>
  <dgm:cxnLst>
    <dgm:cxn modelId="{48EB3A01-E86B-4177-A200-C34830390C05}" type="presOf" srcId="{C6F2C293-87A8-4E72-A943-DC80E04931E0}" destId="{39C22E09-E54A-4891-A0F5-F991893FC530}" srcOrd="0" destOrd="0" presId="urn:microsoft.com/office/officeart/2005/8/layout/hProcess9"/>
    <dgm:cxn modelId="{AFA29E24-C772-42B9-A82A-ED5F9D17CF43}" srcId="{0055D746-8195-4062-A265-38FFAC7E99B4}" destId="{A7D259CE-0FA3-431C-A626-DB5145A06957}" srcOrd="1" destOrd="0" parTransId="{9D607BAE-572F-47D3-A337-7D6BFC3EBC9C}" sibTransId="{EB128913-DF80-4B5F-AADD-35230E76D9E4}"/>
    <dgm:cxn modelId="{DB64D95F-B8B0-4DEF-858B-C02493E26983}" type="presOf" srcId="{6132ED22-2623-4FA5-9A42-95F2AC18A479}" destId="{ECB0BA61-DFF9-4BEB-9FBF-29FCDB91F233}" srcOrd="0" destOrd="0" presId="urn:microsoft.com/office/officeart/2005/8/layout/hProcess9"/>
    <dgm:cxn modelId="{FF34F457-F201-49D0-B54E-B8B6EEBE89A8}" type="presOf" srcId="{0055D746-8195-4062-A265-38FFAC7E99B4}" destId="{F4B3B4F7-C7D4-4514-89C7-31D38DF7D1CE}" srcOrd="0" destOrd="0" presId="urn:microsoft.com/office/officeart/2005/8/layout/hProcess9"/>
    <dgm:cxn modelId="{CB7CD07E-DB12-40F0-9B73-747E5D4232A3}" srcId="{0055D746-8195-4062-A265-38FFAC7E99B4}" destId="{C6F2C293-87A8-4E72-A943-DC80E04931E0}" srcOrd="3" destOrd="0" parTransId="{C3CEBEEC-E630-486B-9FD7-92A92AA596DF}" sibTransId="{681D0524-8252-462E-8C38-80B3567D4E9C}"/>
    <dgm:cxn modelId="{D6A26E91-9EAD-484F-BA23-FFC1DB88D5EC}" srcId="{0055D746-8195-4062-A265-38FFAC7E99B4}" destId="{ED74B4B7-71B2-4EAC-9AD9-2E4B60086C0E}" srcOrd="2" destOrd="0" parTransId="{DD6B9E9C-E7DC-4AFE-8744-0BFCA7FAF2BF}" sibTransId="{D1A3A83D-A627-4D7E-8EA8-F60B585EE045}"/>
    <dgm:cxn modelId="{0C4D9E9A-0132-44E2-97BF-80CDAC118792}" type="presOf" srcId="{ED74B4B7-71B2-4EAC-9AD9-2E4B60086C0E}" destId="{0161A94D-5B95-41BE-87F0-54E31463D3A5}" srcOrd="0" destOrd="0" presId="urn:microsoft.com/office/officeart/2005/8/layout/hProcess9"/>
    <dgm:cxn modelId="{A8373DB5-874F-438B-99E4-693A5929861B}" type="presOf" srcId="{A7D259CE-0FA3-431C-A626-DB5145A06957}" destId="{D2F51362-73DA-4E66-BF5D-6F73E62573C1}" srcOrd="0" destOrd="0" presId="urn:microsoft.com/office/officeart/2005/8/layout/hProcess9"/>
    <dgm:cxn modelId="{6D7522E9-3A56-4BD8-97DC-AFCCA60EF402}" srcId="{0055D746-8195-4062-A265-38FFAC7E99B4}" destId="{6132ED22-2623-4FA5-9A42-95F2AC18A479}" srcOrd="0" destOrd="0" parTransId="{4C0008EE-9314-42A7-BC06-A1A52E278A1A}" sibTransId="{3CB512B9-E542-4998-8705-AC80C95FF720}"/>
    <dgm:cxn modelId="{9852F5B4-3FDA-4AF3-BA5C-8CB6C23B6189}" type="presParOf" srcId="{F4B3B4F7-C7D4-4514-89C7-31D38DF7D1CE}" destId="{5C0B38E5-B7AA-451B-A8AB-730A6DC071C1}" srcOrd="0" destOrd="0" presId="urn:microsoft.com/office/officeart/2005/8/layout/hProcess9"/>
    <dgm:cxn modelId="{5FD6BB81-0591-469D-AA3D-7400A5191FF8}" type="presParOf" srcId="{F4B3B4F7-C7D4-4514-89C7-31D38DF7D1CE}" destId="{B4383B77-0D10-4588-BADB-9EEBD2994926}" srcOrd="1" destOrd="0" presId="urn:microsoft.com/office/officeart/2005/8/layout/hProcess9"/>
    <dgm:cxn modelId="{9931E67F-4CC5-4777-9A43-4414EDE84F65}" type="presParOf" srcId="{B4383B77-0D10-4588-BADB-9EEBD2994926}" destId="{ECB0BA61-DFF9-4BEB-9FBF-29FCDB91F233}" srcOrd="0" destOrd="0" presId="urn:microsoft.com/office/officeart/2005/8/layout/hProcess9"/>
    <dgm:cxn modelId="{88CE9AC5-78C0-42A4-8294-773981068094}" type="presParOf" srcId="{B4383B77-0D10-4588-BADB-9EEBD2994926}" destId="{5B90F059-77AE-475D-8A08-4C3026FD1D08}" srcOrd="1" destOrd="0" presId="urn:microsoft.com/office/officeart/2005/8/layout/hProcess9"/>
    <dgm:cxn modelId="{34DBE924-9CC5-487A-AEA6-61CBF478F8C4}" type="presParOf" srcId="{B4383B77-0D10-4588-BADB-9EEBD2994926}" destId="{D2F51362-73DA-4E66-BF5D-6F73E62573C1}" srcOrd="2" destOrd="0" presId="urn:microsoft.com/office/officeart/2005/8/layout/hProcess9"/>
    <dgm:cxn modelId="{C2F96572-266E-454A-AA69-D007E393BE1B}" type="presParOf" srcId="{B4383B77-0D10-4588-BADB-9EEBD2994926}" destId="{ADE72671-5039-4B80-A712-3422FDE0CE8B}" srcOrd="3" destOrd="0" presId="urn:microsoft.com/office/officeart/2005/8/layout/hProcess9"/>
    <dgm:cxn modelId="{DC71497E-3A50-418C-A584-F458785069C6}" type="presParOf" srcId="{B4383B77-0D10-4588-BADB-9EEBD2994926}" destId="{0161A94D-5B95-41BE-87F0-54E31463D3A5}" srcOrd="4" destOrd="0" presId="urn:microsoft.com/office/officeart/2005/8/layout/hProcess9"/>
    <dgm:cxn modelId="{731BF51A-5224-4985-ABA7-3F9E858DB731}" type="presParOf" srcId="{B4383B77-0D10-4588-BADB-9EEBD2994926}" destId="{8480ED11-E585-492A-932D-C73E3AE5ACAF}" srcOrd="5" destOrd="0" presId="urn:microsoft.com/office/officeart/2005/8/layout/hProcess9"/>
    <dgm:cxn modelId="{BFA057E3-4F5B-4A98-A3F6-CDA47AB5BB3C}" type="presParOf" srcId="{B4383B77-0D10-4588-BADB-9EEBD2994926}" destId="{39C22E09-E54A-4891-A0F5-F991893FC53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55D746-8195-4062-A265-38FFAC7E99B4}" type="doc">
      <dgm:prSet loTypeId="urn:microsoft.com/office/officeart/2005/8/layout/hProcess9" loCatId="process" qsTypeId="urn:microsoft.com/office/officeart/2005/8/quickstyle/simple1" qsCatId="simple" csTypeId="urn:microsoft.com/office/officeart/2005/8/colors/colorful4" csCatId="colorful" phldr="1"/>
      <dgm:spPr/>
    </dgm:pt>
    <dgm:pt modelId="{6132ED22-2623-4FA5-9A42-95F2AC18A479}">
      <dgm:prSet phldrT="[Tekst]"/>
      <dgm:spPr/>
      <dgm:t>
        <a:bodyPr/>
        <a:lstStyle/>
        <a:p>
          <a:r>
            <a:rPr lang="nl-NL" dirty="0"/>
            <a:t>Meenemen in schoolplan</a:t>
          </a:r>
        </a:p>
      </dgm:t>
    </dgm:pt>
    <dgm:pt modelId="{4C0008EE-9314-42A7-BC06-A1A52E278A1A}" type="parTrans" cxnId="{6D7522E9-3A56-4BD8-97DC-AFCCA60EF402}">
      <dgm:prSet/>
      <dgm:spPr/>
      <dgm:t>
        <a:bodyPr/>
        <a:lstStyle/>
        <a:p>
          <a:endParaRPr lang="nl-NL"/>
        </a:p>
      </dgm:t>
    </dgm:pt>
    <dgm:pt modelId="{3CB512B9-E542-4998-8705-AC80C95FF720}" type="sibTrans" cxnId="{6D7522E9-3A56-4BD8-97DC-AFCCA60EF402}">
      <dgm:prSet/>
      <dgm:spPr/>
      <dgm:t>
        <a:bodyPr/>
        <a:lstStyle/>
        <a:p>
          <a:endParaRPr lang="nl-NL"/>
        </a:p>
      </dgm:t>
    </dgm:pt>
    <dgm:pt modelId="{A7D259CE-0FA3-431C-A626-DB5145A06957}">
      <dgm:prSet phldrT="[Tekst]"/>
      <dgm:spPr/>
      <dgm:t>
        <a:bodyPr/>
        <a:lstStyle/>
        <a:p>
          <a:r>
            <a:rPr lang="nl-NL" dirty="0"/>
            <a:t>Train de trainer</a:t>
          </a:r>
        </a:p>
      </dgm:t>
    </dgm:pt>
    <dgm:pt modelId="{9D607BAE-572F-47D3-A337-7D6BFC3EBC9C}" type="parTrans" cxnId="{AFA29E24-C772-42B9-A82A-ED5F9D17CF43}">
      <dgm:prSet/>
      <dgm:spPr/>
      <dgm:t>
        <a:bodyPr/>
        <a:lstStyle/>
        <a:p>
          <a:endParaRPr lang="nl-NL"/>
        </a:p>
      </dgm:t>
    </dgm:pt>
    <dgm:pt modelId="{EB128913-DF80-4B5F-AADD-35230E76D9E4}" type="sibTrans" cxnId="{AFA29E24-C772-42B9-A82A-ED5F9D17CF43}">
      <dgm:prSet/>
      <dgm:spPr/>
      <dgm:t>
        <a:bodyPr/>
        <a:lstStyle/>
        <a:p>
          <a:endParaRPr lang="nl-NL"/>
        </a:p>
      </dgm:t>
    </dgm:pt>
    <dgm:pt modelId="{ED74B4B7-71B2-4EAC-9AD9-2E4B60086C0E}">
      <dgm:prSet phldrT="[Tekst]"/>
      <dgm:spPr/>
      <dgm:t>
        <a:bodyPr/>
        <a:lstStyle/>
        <a:p>
          <a:r>
            <a:rPr lang="nl-NL" dirty="0"/>
            <a:t>Op lestabel in onderbouw</a:t>
          </a:r>
        </a:p>
      </dgm:t>
    </dgm:pt>
    <dgm:pt modelId="{DD6B9E9C-E7DC-4AFE-8744-0BFCA7FAF2BF}" type="parTrans" cxnId="{D6A26E91-9EAD-484F-BA23-FFC1DB88D5EC}">
      <dgm:prSet/>
      <dgm:spPr/>
      <dgm:t>
        <a:bodyPr/>
        <a:lstStyle/>
        <a:p>
          <a:endParaRPr lang="nl-NL"/>
        </a:p>
      </dgm:t>
    </dgm:pt>
    <dgm:pt modelId="{D1A3A83D-A627-4D7E-8EA8-F60B585EE045}" type="sibTrans" cxnId="{D6A26E91-9EAD-484F-BA23-FFC1DB88D5EC}">
      <dgm:prSet/>
      <dgm:spPr/>
      <dgm:t>
        <a:bodyPr/>
        <a:lstStyle/>
        <a:p>
          <a:endParaRPr lang="nl-NL"/>
        </a:p>
      </dgm:t>
    </dgm:pt>
    <dgm:pt modelId="{C6F2C293-87A8-4E72-A943-DC80E04931E0}">
      <dgm:prSet/>
      <dgm:spPr/>
      <dgm:t>
        <a:bodyPr/>
        <a:lstStyle/>
        <a:p>
          <a:r>
            <a:rPr lang="nl-NL" dirty="0"/>
            <a:t>Meenemen in gesprekkencyclus</a:t>
          </a:r>
        </a:p>
      </dgm:t>
    </dgm:pt>
    <dgm:pt modelId="{C3CEBEEC-E630-486B-9FD7-92A92AA596DF}" type="parTrans" cxnId="{CB7CD07E-DB12-40F0-9B73-747E5D4232A3}">
      <dgm:prSet/>
      <dgm:spPr/>
      <dgm:t>
        <a:bodyPr/>
        <a:lstStyle/>
        <a:p>
          <a:endParaRPr lang="nl-NL"/>
        </a:p>
      </dgm:t>
    </dgm:pt>
    <dgm:pt modelId="{681D0524-8252-462E-8C38-80B3567D4E9C}" type="sibTrans" cxnId="{CB7CD07E-DB12-40F0-9B73-747E5D4232A3}">
      <dgm:prSet/>
      <dgm:spPr/>
      <dgm:t>
        <a:bodyPr/>
        <a:lstStyle/>
        <a:p>
          <a:endParaRPr lang="nl-NL"/>
        </a:p>
      </dgm:t>
    </dgm:pt>
    <dgm:pt modelId="{F4B3B4F7-C7D4-4514-89C7-31D38DF7D1CE}" type="pres">
      <dgm:prSet presAssocID="{0055D746-8195-4062-A265-38FFAC7E99B4}" presName="CompostProcess" presStyleCnt="0">
        <dgm:presLayoutVars>
          <dgm:dir/>
          <dgm:resizeHandles val="exact"/>
        </dgm:presLayoutVars>
      </dgm:prSet>
      <dgm:spPr/>
    </dgm:pt>
    <dgm:pt modelId="{5C0B38E5-B7AA-451B-A8AB-730A6DC071C1}" type="pres">
      <dgm:prSet presAssocID="{0055D746-8195-4062-A265-38FFAC7E99B4}" presName="arrow" presStyleLbl="bgShp" presStyleIdx="0" presStyleCnt="1"/>
      <dgm:spPr>
        <a:blipFill rotWithShape="0">
          <a:blip xmlns:r="http://schemas.openxmlformats.org/officeDocument/2006/relationships" r:embed="rId1"/>
          <a:stretch>
            <a:fillRect/>
          </a:stretch>
        </a:blipFill>
      </dgm:spPr>
    </dgm:pt>
    <dgm:pt modelId="{B4383B77-0D10-4588-BADB-9EEBD2994926}" type="pres">
      <dgm:prSet presAssocID="{0055D746-8195-4062-A265-38FFAC7E99B4}" presName="linearProcess" presStyleCnt="0"/>
      <dgm:spPr/>
    </dgm:pt>
    <dgm:pt modelId="{ECB0BA61-DFF9-4BEB-9FBF-29FCDB91F233}" type="pres">
      <dgm:prSet presAssocID="{6132ED22-2623-4FA5-9A42-95F2AC18A479}" presName="textNode" presStyleLbl="node1" presStyleIdx="0" presStyleCnt="4">
        <dgm:presLayoutVars>
          <dgm:bulletEnabled val="1"/>
        </dgm:presLayoutVars>
      </dgm:prSet>
      <dgm:spPr/>
    </dgm:pt>
    <dgm:pt modelId="{5B90F059-77AE-475D-8A08-4C3026FD1D08}" type="pres">
      <dgm:prSet presAssocID="{3CB512B9-E542-4998-8705-AC80C95FF720}" presName="sibTrans" presStyleCnt="0"/>
      <dgm:spPr/>
    </dgm:pt>
    <dgm:pt modelId="{D2F51362-73DA-4E66-BF5D-6F73E62573C1}" type="pres">
      <dgm:prSet presAssocID="{A7D259CE-0FA3-431C-A626-DB5145A06957}" presName="textNode" presStyleLbl="node1" presStyleIdx="1" presStyleCnt="4">
        <dgm:presLayoutVars>
          <dgm:bulletEnabled val="1"/>
        </dgm:presLayoutVars>
      </dgm:prSet>
      <dgm:spPr/>
    </dgm:pt>
    <dgm:pt modelId="{ADE72671-5039-4B80-A712-3422FDE0CE8B}" type="pres">
      <dgm:prSet presAssocID="{EB128913-DF80-4B5F-AADD-35230E76D9E4}" presName="sibTrans" presStyleCnt="0"/>
      <dgm:spPr/>
    </dgm:pt>
    <dgm:pt modelId="{0161A94D-5B95-41BE-87F0-54E31463D3A5}" type="pres">
      <dgm:prSet presAssocID="{ED74B4B7-71B2-4EAC-9AD9-2E4B60086C0E}" presName="textNode" presStyleLbl="node1" presStyleIdx="2" presStyleCnt="4">
        <dgm:presLayoutVars>
          <dgm:bulletEnabled val="1"/>
        </dgm:presLayoutVars>
      </dgm:prSet>
      <dgm:spPr/>
    </dgm:pt>
    <dgm:pt modelId="{8480ED11-E585-492A-932D-C73E3AE5ACAF}" type="pres">
      <dgm:prSet presAssocID="{D1A3A83D-A627-4D7E-8EA8-F60B585EE045}" presName="sibTrans" presStyleCnt="0"/>
      <dgm:spPr/>
    </dgm:pt>
    <dgm:pt modelId="{39C22E09-E54A-4891-A0F5-F991893FC530}" type="pres">
      <dgm:prSet presAssocID="{C6F2C293-87A8-4E72-A943-DC80E04931E0}" presName="textNode" presStyleLbl="node1" presStyleIdx="3" presStyleCnt="4">
        <dgm:presLayoutVars>
          <dgm:bulletEnabled val="1"/>
        </dgm:presLayoutVars>
      </dgm:prSet>
      <dgm:spPr/>
    </dgm:pt>
  </dgm:ptLst>
  <dgm:cxnLst>
    <dgm:cxn modelId="{48EB3A01-E86B-4177-A200-C34830390C05}" type="presOf" srcId="{C6F2C293-87A8-4E72-A943-DC80E04931E0}" destId="{39C22E09-E54A-4891-A0F5-F991893FC530}" srcOrd="0" destOrd="0" presId="urn:microsoft.com/office/officeart/2005/8/layout/hProcess9"/>
    <dgm:cxn modelId="{AFA29E24-C772-42B9-A82A-ED5F9D17CF43}" srcId="{0055D746-8195-4062-A265-38FFAC7E99B4}" destId="{A7D259CE-0FA3-431C-A626-DB5145A06957}" srcOrd="1" destOrd="0" parTransId="{9D607BAE-572F-47D3-A337-7D6BFC3EBC9C}" sibTransId="{EB128913-DF80-4B5F-AADD-35230E76D9E4}"/>
    <dgm:cxn modelId="{DB64D95F-B8B0-4DEF-858B-C02493E26983}" type="presOf" srcId="{6132ED22-2623-4FA5-9A42-95F2AC18A479}" destId="{ECB0BA61-DFF9-4BEB-9FBF-29FCDB91F233}" srcOrd="0" destOrd="0" presId="urn:microsoft.com/office/officeart/2005/8/layout/hProcess9"/>
    <dgm:cxn modelId="{FF34F457-F201-49D0-B54E-B8B6EEBE89A8}" type="presOf" srcId="{0055D746-8195-4062-A265-38FFAC7E99B4}" destId="{F4B3B4F7-C7D4-4514-89C7-31D38DF7D1CE}" srcOrd="0" destOrd="0" presId="urn:microsoft.com/office/officeart/2005/8/layout/hProcess9"/>
    <dgm:cxn modelId="{CB7CD07E-DB12-40F0-9B73-747E5D4232A3}" srcId="{0055D746-8195-4062-A265-38FFAC7E99B4}" destId="{C6F2C293-87A8-4E72-A943-DC80E04931E0}" srcOrd="3" destOrd="0" parTransId="{C3CEBEEC-E630-486B-9FD7-92A92AA596DF}" sibTransId="{681D0524-8252-462E-8C38-80B3567D4E9C}"/>
    <dgm:cxn modelId="{D6A26E91-9EAD-484F-BA23-FFC1DB88D5EC}" srcId="{0055D746-8195-4062-A265-38FFAC7E99B4}" destId="{ED74B4B7-71B2-4EAC-9AD9-2E4B60086C0E}" srcOrd="2" destOrd="0" parTransId="{DD6B9E9C-E7DC-4AFE-8744-0BFCA7FAF2BF}" sibTransId="{D1A3A83D-A627-4D7E-8EA8-F60B585EE045}"/>
    <dgm:cxn modelId="{0C4D9E9A-0132-44E2-97BF-80CDAC118792}" type="presOf" srcId="{ED74B4B7-71B2-4EAC-9AD9-2E4B60086C0E}" destId="{0161A94D-5B95-41BE-87F0-54E31463D3A5}" srcOrd="0" destOrd="0" presId="urn:microsoft.com/office/officeart/2005/8/layout/hProcess9"/>
    <dgm:cxn modelId="{A8373DB5-874F-438B-99E4-693A5929861B}" type="presOf" srcId="{A7D259CE-0FA3-431C-A626-DB5145A06957}" destId="{D2F51362-73DA-4E66-BF5D-6F73E62573C1}" srcOrd="0" destOrd="0" presId="urn:microsoft.com/office/officeart/2005/8/layout/hProcess9"/>
    <dgm:cxn modelId="{6D7522E9-3A56-4BD8-97DC-AFCCA60EF402}" srcId="{0055D746-8195-4062-A265-38FFAC7E99B4}" destId="{6132ED22-2623-4FA5-9A42-95F2AC18A479}" srcOrd="0" destOrd="0" parTransId="{4C0008EE-9314-42A7-BC06-A1A52E278A1A}" sibTransId="{3CB512B9-E542-4998-8705-AC80C95FF720}"/>
    <dgm:cxn modelId="{9852F5B4-3FDA-4AF3-BA5C-8CB6C23B6189}" type="presParOf" srcId="{F4B3B4F7-C7D4-4514-89C7-31D38DF7D1CE}" destId="{5C0B38E5-B7AA-451B-A8AB-730A6DC071C1}" srcOrd="0" destOrd="0" presId="urn:microsoft.com/office/officeart/2005/8/layout/hProcess9"/>
    <dgm:cxn modelId="{5FD6BB81-0591-469D-AA3D-7400A5191FF8}" type="presParOf" srcId="{F4B3B4F7-C7D4-4514-89C7-31D38DF7D1CE}" destId="{B4383B77-0D10-4588-BADB-9EEBD2994926}" srcOrd="1" destOrd="0" presId="urn:microsoft.com/office/officeart/2005/8/layout/hProcess9"/>
    <dgm:cxn modelId="{9931E67F-4CC5-4777-9A43-4414EDE84F65}" type="presParOf" srcId="{B4383B77-0D10-4588-BADB-9EEBD2994926}" destId="{ECB0BA61-DFF9-4BEB-9FBF-29FCDB91F233}" srcOrd="0" destOrd="0" presId="urn:microsoft.com/office/officeart/2005/8/layout/hProcess9"/>
    <dgm:cxn modelId="{88CE9AC5-78C0-42A4-8294-773981068094}" type="presParOf" srcId="{B4383B77-0D10-4588-BADB-9EEBD2994926}" destId="{5B90F059-77AE-475D-8A08-4C3026FD1D08}" srcOrd="1" destOrd="0" presId="urn:microsoft.com/office/officeart/2005/8/layout/hProcess9"/>
    <dgm:cxn modelId="{34DBE924-9CC5-487A-AEA6-61CBF478F8C4}" type="presParOf" srcId="{B4383B77-0D10-4588-BADB-9EEBD2994926}" destId="{D2F51362-73DA-4E66-BF5D-6F73E62573C1}" srcOrd="2" destOrd="0" presId="urn:microsoft.com/office/officeart/2005/8/layout/hProcess9"/>
    <dgm:cxn modelId="{C2F96572-266E-454A-AA69-D007E393BE1B}" type="presParOf" srcId="{B4383B77-0D10-4588-BADB-9EEBD2994926}" destId="{ADE72671-5039-4B80-A712-3422FDE0CE8B}" srcOrd="3" destOrd="0" presId="urn:microsoft.com/office/officeart/2005/8/layout/hProcess9"/>
    <dgm:cxn modelId="{DC71497E-3A50-418C-A584-F458785069C6}" type="presParOf" srcId="{B4383B77-0D10-4588-BADB-9EEBD2994926}" destId="{0161A94D-5B95-41BE-87F0-54E31463D3A5}" srcOrd="4" destOrd="0" presId="urn:microsoft.com/office/officeart/2005/8/layout/hProcess9"/>
    <dgm:cxn modelId="{731BF51A-5224-4985-ABA7-3F9E858DB731}" type="presParOf" srcId="{B4383B77-0D10-4588-BADB-9EEBD2994926}" destId="{8480ED11-E585-492A-932D-C73E3AE5ACAF}" srcOrd="5" destOrd="0" presId="urn:microsoft.com/office/officeart/2005/8/layout/hProcess9"/>
    <dgm:cxn modelId="{BFA057E3-4F5B-4A98-A3F6-CDA47AB5BB3C}" type="presParOf" srcId="{B4383B77-0D10-4588-BADB-9EEBD2994926}" destId="{39C22E09-E54A-4891-A0F5-F991893FC53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08244-45A4-459F-BEF1-EA1C6778F0E8}">
      <dsp:nvSpPr>
        <dsp:cNvPr id="0" name=""/>
        <dsp:cNvSpPr/>
      </dsp:nvSpPr>
      <dsp:spPr>
        <a:xfrm rot="5400000">
          <a:off x="4443118" y="106598"/>
          <a:ext cx="1557911" cy="1355382"/>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dirty="0"/>
            <a:t>Rent Company</a:t>
          </a:r>
        </a:p>
      </dsp:txBody>
      <dsp:txXfrm rot="-5400000">
        <a:off x="4755596" y="248108"/>
        <a:ext cx="932954" cy="1072363"/>
      </dsp:txXfrm>
    </dsp:sp>
    <dsp:sp modelId="{5E0F39BD-B245-405D-A3BA-EAE26D964331}">
      <dsp:nvSpPr>
        <dsp:cNvPr id="0" name=""/>
        <dsp:cNvSpPr/>
      </dsp:nvSpPr>
      <dsp:spPr>
        <a:xfrm>
          <a:off x="5940894" y="316916"/>
          <a:ext cx="1738628" cy="934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dirty="0"/>
            <a:t>Leerling laptops</a:t>
          </a:r>
        </a:p>
      </dsp:txBody>
      <dsp:txXfrm>
        <a:off x="5940894" y="316916"/>
        <a:ext cx="1738628" cy="934746"/>
      </dsp:txXfrm>
    </dsp:sp>
    <dsp:sp modelId="{09104767-FF60-454C-8087-4EE1B1F8FAEE}">
      <dsp:nvSpPr>
        <dsp:cNvPr id="0" name=""/>
        <dsp:cNvSpPr/>
      </dsp:nvSpPr>
      <dsp:spPr>
        <a:xfrm rot="5400000">
          <a:off x="2979305" y="106598"/>
          <a:ext cx="1557911" cy="1355382"/>
        </a:xfrm>
        <a:prstGeom prst="hexagon">
          <a:avLst>
            <a:gd name="adj" fmla="val 25000"/>
            <a:gd name="vf" fmla="val 115470"/>
          </a:avLst>
        </a:prstGeom>
        <a:solidFill>
          <a:schemeClr val="accent4">
            <a:hueOff val="1088988"/>
            <a:satOff val="-4531"/>
            <a:lumOff val="10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nl-NL" sz="2100" kern="1200" dirty="0"/>
            <a:t>300 collega’s</a:t>
          </a:r>
        </a:p>
      </dsp:txBody>
      <dsp:txXfrm rot="-5400000">
        <a:off x="3291783" y="248108"/>
        <a:ext cx="932954" cy="1072363"/>
      </dsp:txXfrm>
    </dsp:sp>
    <dsp:sp modelId="{BB338E8A-D09B-4EB1-98E6-E531B4662EA7}">
      <dsp:nvSpPr>
        <dsp:cNvPr id="0" name=""/>
        <dsp:cNvSpPr/>
      </dsp:nvSpPr>
      <dsp:spPr>
        <a:xfrm rot="5400000">
          <a:off x="3708407" y="1428953"/>
          <a:ext cx="1557911" cy="1355382"/>
        </a:xfrm>
        <a:prstGeom prst="hexagon">
          <a:avLst>
            <a:gd name="adj" fmla="val 25000"/>
            <a:gd name="vf" fmla="val 115470"/>
          </a:avLst>
        </a:prstGeom>
        <a:solidFill>
          <a:schemeClr val="accent4">
            <a:hueOff val="2177976"/>
            <a:satOff val="-9062"/>
            <a:lumOff val="21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DOT</a:t>
          </a:r>
        </a:p>
      </dsp:txBody>
      <dsp:txXfrm rot="-5400000">
        <a:off x="4020885" y="1570463"/>
        <a:ext cx="932954" cy="1072363"/>
      </dsp:txXfrm>
    </dsp:sp>
    <dsp:sp modelId="{8637780B-C54E-4D2D-A20D-968E6B1C8B15}">
      <dsp:nvSpPr>
        <dsp:cNvPr id="0" name=""/>
        <dsp:cNvSpPr/>
      </dsp:nvSpPr>
      <dsp:spPr>
        <a:xfrm>
          <a:off x="2071043" y="1639271"/>
          <a:ext cx="1682544" cy="934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nl-NL" sz="1600" kern="1200" dirty="0"/>
            <a:t>Digitaal ontwikkelteam</a:t>
          </a:r>
        </a:p>
      </dsp:txBody>
      <dsp:txXfrm>
        <a:off x="2071043" y="1639271"/>
        <a:ext cx="1682544" cy="934746"/>
      </dsp:txXfrm>
    </dsp:sp>
    <dsp:sp modelId="{1E84AEAF-5F1C-4E35-92FA-59032D250C18}">
      <dsp:nvSpPr>
        <dsp:cNvPr id="0" name=""/>
        <dsp:cNvSpPr/>
      </dsp:nvSpPr>
      <dsp:spPr>
        <a:xfrm rot="5400000">
          <a:off x="5172221" y="1428953"/>
          <a:ext cx="1557911" cy="1355382"/>
        </a:xfrm>
        <a:prstGeom prst="hexagon">
          <a:avLst>
            <a:gd name="adj" fmla="val 25000"/>
            <a:gd name="vf" fmla="val 115470"/>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nl-NL" sz="2300" kern="1200" dirty="0"/>
            <a:t>Alle niveaus</a:t>
          </a:r>
        </a:p>
      </dsp:txBody>
      <dsp:txXfrm rot="-5400000">
        <a:off x="5484699" y="1570463"/>
        <a:ext cx="932954" cy="1072363"/>
      </dsp:txXfrm>
    </dsp:sp>
    <dsp:sp modelId="{91E4F6BD-90BD-404A-9C96-B98FBBBBA25E}">
      <dsp:nvSpPr>
        <dsp:cNvPr id="0" name=""/>
        <dsp:cNvSpPr/>
      </dsp:nvSpPr>
      <dsp:spPr>
        <a:xfrm rot="5400000">
          <a:off x="4443118" y="2751308"/>
          <a:ext cx="1557911" cy="1355382"/>
        </a:xfrm>
        <a:prstGeom prst="hexagon">
          <a:avLst>
            <a:gd name="adj" fmla="val 25000"/>
            <a:gd name="vf" fmla="val 115470"/>
          </a:avLst>
        </a:prstGeom>
        <a:solidFill>
          <a:schemeClr val="accent4">
            <a:hueOff val="4355951"/>
            <a:satOff val="-18123"/>
            <a:lumOff val="42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Dorps</a:t>
          </a:r>
        </a:p>
      </dsp:txBody>
      <dsp:txXfrm rot="-5400000">
        <a:off x="4755596" y="2892818"/>
        <a:ext cx="932954" cy="1072363"/>
      </dsp:txXfrm>
    </dsp:sp>
    <dsp:sp modelId="{A19C348F-86DD-479C-9AA3-2CD8E5A08E2A}">
      <dsp:nvSpPr>
        <dsp:cNvPr id="0" name=""/>
        <dsp:cNvSpPr/>
      </dsp:nvSpPr>
      <dsp:spPr>
        <a:xfrm>
          <a:off x="5940894" y="2961626"/>
          <a:ext cx="1738628" cy="934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nl-NL" sz="1600" kern="1200"/>
        </a:p>
      </dsp:txBody>
      <dsp:txXfrm>
        <a:off x="5940894" y="2961626"/>
        <a:ext cx="1738628" cy="934746"/>
      </dsp:txXfrm>
    </dsp:sp>
    <dsp:sp modelId="{9392F5BD-A8A9-4F11-BD4D-38DE56A98423}">
      <dsp:nvSpPr>
        <dsp:cNvPr id="0" name=""/>
        <dsp:cNvSpPr/>
      </dsp:nvSpPr>
      <dsp:spPr>
        <a:xfrm rot="5400000">
          <a:off x="2979305" y="2751308"/>
          <a:ext cx="1557911" cy="1355382"/>
        </a:xfrm>
        <a:prstGeom prst="hexagon">
          <a:avLst>
            <a:gd name="adj" fmla="val 25000"/>
            <a:gd name="vf" fmla="val 115470"/>
          </a:avLst>
        </a:prstGeom>
        <a:solidFill>
          <a:schemeClr val="accent4">
            <a:hueOff val="5444940"/>
            <a:satOff val="-22654"/>
            <a:lumOff val="53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nl-NL" sz="1600" kern="1200" dirty="0"/>
            <a:t>Vooruitstrevend</a:t>
          </a:r>
        </a:p>
      </dsp:txBody>
      <dsp:txXfrm rot="-5400000">
        <a:off x="3291783" y="2892818"/>
        <a:ext cx="932954" cy="1072363"/>
      </dsp:txXfrm>
    </dsp:sp>
    <dsp:sp modelId="{5CCC2445-32DD-4764-8F20-14EBEA821CA6}">
      <dsp:nvSpPr>
        <dsp:cNvPr id="0" name=""/>
        <dsp:cNvSpPr/>
      </dsp:nvSpPr>
      <dsp:spPr>
        <a:xfrm rot="5400000">
          <a:off x="3708407" y="4073663"/>
          <a:ext cx="1557911" cy="1355382"/>
        </a:xfrm>
        <a:prstGeom prst="hexagon">
          <a:avLst>
            <a:gd name="adj" fmla="val 25000"/>
            <a:gd name="vf" fmla="val 115470"/>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Regulier</a:t>
          </a:r>
        </a:p>
      </dsp:txBody>
      <dsp:txXfrm rot="-5400000">
        <a:off x="4020885" y="4215173"/>
        <a:ext cx="932954" cy="1072363"/>
      </dsp:txXfrm>
    </dsp:sp>
    <dsp:sp modelId="{222FE392-AC61-4350-B075-8678BB758FDC}">
      <dsp:nvSpPr>
        <dsp:cNvPr id="0" name=""/>
        <dsp:cNvSpPr/>
      </dsp:nvSpPr>
      <dsp:spPr>
        <a:xfrm>
          <a:off x="2071043" y="4283981"/>
          <a:ext cx="1682544" cy="934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endParaRPr lang="nl-NL" sz="1600" kern="1200" dirty="0"/>
        </a:p>
      </dsp:txBody>
      <dsp:txXfrm>
        <a:off x="2071043" y="4283981"/>
        <a:ext cx="1682544" cy="934746"/>
      </dsp:txXfrm>
    </dsp:sp>
    <dsp:sp modelId="{E4F6E56F-EF83-4705-A634-C3A8E2BCAEED}">
      <dsp:nvSpPr>
        <dsp:cNvPr id="0" name=""/>
        <dsp:cNvSpPr/>
      </dsp:nvSpPr>
      <dsp:spPr>
        <a:xfrm rot="5400000">
          <a:off x="5172221" y="4073663"/>
          <a:ext cx="1557911" cy="1355382"/>
        </a:xfrm>
        <a:prstGeom prst="hexagon">
          <a:avLst>
            <a:gd name="adj" fmla="val 25000"/>
            <a:gd name="vf" fmla="val 115470"/>
          </a:avLst>
        </a:prstGeom>
        <a:solidFill>
          <a:schemeClr val="accent4">
            <a:hueOff val="7622915"/>
            <a:satOff val="-31715"/>
            <a:lumOff val="74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nl-NL" sz="1800" kern="1200" dirty="0"/>
            <a:t>Natuurlijk leren</a:t>
          </a:r>
        </a:p>
      </dsp:txBody>
      <dsp:txXfrm rot="-5400000">
        <a:off x="5484699" y="4215173"/>
        <a:ext cx="932954" cy="1072363"/>
      </dsp:txXfrm>
    </dsp:sp>
    <dsp:sp modelId="{3D50F52E-47A9-40D6-932C-327DCE45E9C6}">
      <dsp:nvSpPr>
        <dsp:cNvPr id="0" name=""/>
        <dsp:cNvSpPr/>
      </dsp:nvSpPr>
      <dsp:spPr>
        <a:xfrm rot="5400000">
          <a:off x="4443118" y="5376989"/>
          <a:ext cx="1557911" cy="1393441"/>
        </a:xfrm>
        <a:prstGeom prst="hexagon">
          <a:avLst>
            <a:gd name="adj" fmla="val 25000"/>
            <a:gd name="vf" fmla="val 115470"/>
          </a:avLst>
        </a:prstGeom>
        <a:solidFill>
          <a:schemeClr val="accent4">
            <a:hueOff val="8711903"/>
            <a:satOff val="-36246"/>
            <a:lumOff val="85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Conrector facilitair </a:t>
          </a:r>
        </a:p>
      </dsp:txBody>
      <dsp:txXfrm rot="-5400000">
        <a:off x="4745334" y="5540700"/>
        <a:ext cx="953479" cy="1066019"/>
      </dsp:txXfrm>
    </dsp:sp>
    <dsp:sp modelId="{FBA9EC04-974E-473B-AD65-6570143EC79F}">
      <dsp:nvSpPr>
        <dsp:cNvPr id="0" name=""/>
        <dsp:cNvSpPr/>
      </dsp:nvSpPr>
      <dsp:spPr>
        <a:xfrm>
          <a:off x="5940894" y="5606336"/>
          <a:ext cx="1738628" cy="934746"/>
        </a:xfrm>
        <a:prstGeom prst="rect">
          <a:avLst/>
        </a:prstGeom>
        <a:noFill/>
        <a:ln>
          <a:noFill/>
        </a:ln>
        <a:effectLst/>
      </dsp:spPr>
      <dsp:style>
        <a:lnRef idx="0">
          <a:scrgbClr r="0" g="0" b="0"/>
        </a:lnRef>
        <a:fillRef idx="0">
          <a:scrgbClr r="0" g="0" b="0"/>
        </a:fillRef>
        <a:effectRef idx="0">
          <a:scrgbClr r="0" g="0" b="0"/>
        </a:effectRef>
        <a:fontRef idx="minor"/>
      </dsp:style>
    </dsp:sp>
    <dsp:sp modelId="{8C3C7061-8187-417B-9D8A-02E6C8878D78}">
      <dsp:nvSpPr>
        <dsp:cNvPr id="0" name=""/>
        <dsp:cNvSpPr/>
      </dsp:nvSpPr>
      <dsp:spPr>
        <a:xfrm rot="5400000">
          <a:off x="2979305" y="5396018"/>
          <a:ext cx="1557911" cy="1355382"/>
        </a:xfrm>
        <a:prstGeom prst="hexagon">
          <a:avLst>
            <a:gd name="adj" fmla="val 25000"/>
            <a:gd name="vf" fmla="val 11547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nl-NL" sz="1800" kern="1200" dirty="0"/>
            <a:t>Conrector onderwijs</a:t>
          </a:r>
        </a:p>
      </dsp:txBody>
      <dsp:txXfrm rot="-5400000">
        <a:off x="3291783" y="5537528"/>
        <a:ext cx="932954" cy="1072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B38E5-B7AA-451B-A8AB-730A6DC071C1}">
      <dsp:nvSpPr>
        <dsp:cNvPr id="0" name=""/>
        <dsp:cNvSpPr/>
      </dsp:nvSpPr>
      <dsp:spPr>
        <a:xfrm>
          <a:off x="609599" y="0"/>
          <a:ext cx="6908800" cy="5418667"/>
        </a:xfrm>
        <a:prstGeom prst="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ECB0BA61-DFF9-4BEB-9FBF-29FCDB91F233}">
      <dsp:nvSpPr>
        <dsp:cNvPr id="0" name=""/>
        <dsp:cNvSpPr/>
      </dsp:nvSpPr>
      <dsp:spPr>
        <a:xfrm>
          <a:off x="4067" y="1625600"/>
          <a:ext cx="1956593" cy="216746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Overleg conrectoren (puntjes op de i)</a:t>
          </a:r>
        </a:p>
      </dsp:txBody>
      <dsp:txXfrm>
        <a:off x="99580" y="1721113"/>
        <a:ext cx="1765567" cy="1976440"/>
      </dsp:txXfrm>
    </dsp:sp>
    <dsp:sp modelId="{D2F51362-73DA-4E66-BF5D-6F73E62573C1}">
      <dsp:nvSpPr>
        <dsp:cNvPr id="0" name=""/>
        <dsp:cNvSpPr/>
      </dsp:nvSpPr>
      <dsp:spPr>
        <a:xfrm>
          <a:off x="2058491" y="1625600"/>
          <a:ext cx="1956593" cy="2167466"/>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Presenteren aan teamleiders</a:t>
          </a:r>
        </a:p>
      </dsp:txBody>
      <dsp:txXfrm>
        <a:off x="2154004" y="1721113"/>
        <a:ext cx="1765567" cy="1976440"/>
      </dsp:txXfrm>
    </dsp:sp>
    <dsp:sp modelId="{0161A94D-5B95-41BE-87F0-54E31463D3A5}">
      <dsp:nvSpPr>
        <dsp:cNvPr id="0" name=""/>
        <dsp:cNvSpPr/>
      </dsp:nvSpPr>
      <dsp:spPr>
        <a:xfrm>
          <a:off x="4112914" y="1625600"/>
          <a:ext cx="1956593" cy="2167466"/>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Teamleiders naar de teams</a:t>
          </a:r>
        </a:p>
      </dsp:txBody>
      <dsp:txXfrm>
        <a:off x="4208427" y="1721113"/>
        <a:ext cx="1765567" cy="1976440"/>
      </dsp:txXfrm>
    </dsp:sp>
    <dsp:sp modelId="{39C22E09-E54A-4891-A0F5-F991893FC530}">
      <dsp:nvSpPr>
        <dsp:cNvPr id="0" name=""/>
        <dsp:cNvSpPr/>
      </dsp:nvSpPr>
      <dsp:spPr>
        <a:xfrm>
          <a:off x="6167338" y="1625600"/>
          <a:ext cx="1956593" cy="2167466"/>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Input verzamelen vanuit de teams, meenemen om draagvlak groter te maken</a:t>
          </a:r>
        </a:p>
      </dsp:txBody>
      <dsp:txXfrm>
        <a:off x="6262851" y="1721113"/>
        <a:ext cx="1765567" cy="1976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B38E5-B7AA-451B-A8AB-730A6DC071C1}">
      <dsp:nvSpPr>
        <dsp:cNvPr id="0" name=""/>
        <dsp:cNvSpPr/>
      </dsp:nvSpPr>
      <dsp:spPr>
        <a:xfrm>
          <a:off x="609599" y="0"/>
          <a:ext cx="6908800" cy="5418667"/>
        </a:xfrm>
        <a:prstGeom prst="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ECB0BA61-DFF9-4BEB-9FBF-29FCDB91F233}">
      <dsp:nvSpPr>
        <dsp:cNvPr id="0" name=""/>
        <dsp:cNvSpPr/>
      </dsp:nvSpPr>
      <dsp:spPr>
        <a:xfrm>
          <a:off x="4067" y="1625600"/>
          <a:ext cx="1956593" cy="216746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Meenemen in schoolplan</a:t>
          </a:r>
        </a:p>
      </dsp:txBody>
      <dsp:txXfrm>
        <a:off x="99580" y="1721113"/>
        <a:ext cx="1765567" cy="1976440"/>
      </dsp:txXfrm>
    </dsp:sp>
    <dsp:sp modelId="{D2F51362-73DA-4E66-BF5D-6F73E62573C1}">
      <dsp:nvSpPr>
        <dsp:cNvPr id="0" name=""/>
        <dsp:cNvSpPr/>
      </dsp:nvSpPr>
      <dsp:spPr>
        <a:xfrm>
          <a:off x="2058491" y="1625600"/>
          <a:ext cx="1956593" cy="2167466"/>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Train de trainer</a:t>
          </a:r>
        </a:p>
      </dsp:txBody>
      <dsp:txXfrm>
        <a:off x="2154004" y="1721113"/>
        <a:ext cx="1765567" cy="1976440"/>
      </dsp:txXfrm>
    </dsp:sp>
    <dsp:sp modelId="{0161A94D-5B95-41BE-87F0-54E31463D3A5}">
      <dsp:nvSpPr>
        <dsp:cNvPr id="0" name=""/>
        <dsp:cNvSpPr/>
      </dsp:nvSpPr>
      <dsp:spPr>
        <a:xfrm>
          <a:off x="4112914" y="1625600"/>
          <a:ext cx="1956593" cy="2167466"/>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Op lestabel in onderbouw</a:t>
          </a:r>
        </a:p>
      </dsp:txBody>
      <dsp:txXfrm>
        <a:off x="4208427" y="1721113"/>
        <a:ext cx="1765567" cy="1976440"/>
      </dsp:txXfrm>
    </dsp:sp>
    <dsp:sp modelId="{39C22E09-E54A-4891-A0F5-F991893FC530}">
      <dsp:nvSpPr>
        <dsp:cNvPr id="0" name=""/>
        <dsp:cNvSpPr/>
      </dsp:nvSpPr>
      <dsp:spPr>
        <a:xfrm>
          <a:off x="6167338" y="1625600"/>
          <a:ext cx="1956593" cy="2167466"/>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Meenemen in gesprekkencyclus</a:t>
          </a:r>
        </a:p>
      </dsp:txBody>
      <dsp:txXfrm>
        <a:off x="6262851" y="1721113"/>
        <a:ext cx="1765567" cy="197644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848283-EF0F-457A-B09F-0A91136FDEA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F733922-C3DD-4886-8F2F-95CB1DC43A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6B32BC0-8CB2-4764-B994-E49956DED7FA}"/>
              </a:ext>
            </a:extLst>
          </p:cNvPr>
          <p:cNvSpPr>
            <a:spLocks noGrp="1"/>
          </p:cNvSpPr>
          <p:nvPr>
            <p:ph type="dt" sz="half" idx="10"/>
          </p:nvPr>
        </p:nvSpPr>
        <p:spPr/>
        <p:txBody>
          <a:bodyPr/>
          <a:lstStyle/>
          <a:p>
            <a:fld id="{139AC242-2465-43F5-90CE-8E2E16115B08}" type="datetimeFigureOut">
              <a:rPr lang="nl-NL" smtClean="0"/>
              <a:t>8-6-2021</a:t>
            </a:fld>
            <a:endParaRPr lang="nl-NL"/>
          </a:p>
        </p:txBody>
      </p:sp>
      <p:sp>
        <p:nvSpPr>
          <p:cNvPr id="5" name="Tijdelijke aanduiding voor voettekst 4">
            <a:extLst>
              <a:ext uri="{FF2B5EF4-FFF2-40B4-BE49-F238E27FC236}">
                <a16:creationId xmlns:a16="http://schemas.microsoft.com/office/drawing/2014/main" id="{1A01A929-BC9F-4677-992D-64261EA7BA6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D3FDFC-504A-48F4-B9C7-BB037F8DA8F4}"/>
              </a:ext>
            </a:extLst>
          </p:cNvPr>
          <p:cNvSpPr>
            <a:spLocks noGrp="1"/>
          </p:cNvSpPr>
          <p:nvPr>
            <p:ph type="sldNum" sz="quarter" idx="12"/>
          </p:nvPr>
        </p:nvSpPr>
        <p:spPr/>
        <p:txBody>
          <a:bodyPr/>
          <a:lstStyle/>
          <a:p>
            <a:fld id="{172DFB5E-4D72-4319-9A90-4722DE7D4B03}" type="slidenum">
              <a:rPr lang="nl-NL" smtClean="0"/>
              <a:t>‹nr.›</a:t>
            </a:fld>
            <a:endParaRPr lang="nl-NL"/>
          </a:p>
        </p:txBody>
      </p:sp>
    </p:spTree>
    <p:extLst>
      <p:ext uri="{BB962C8B-B14F-4D97-AF65-F5344CB8AC3E}">
        <p14:creationId xmlns:p14="http://schemas.microsoft.com/office/powerpoint/2010/main" val="2864970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09372C-7A0E-45D9-88A0-F0ED269AEB8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A7C5FFB-D0B4-4DBC-880E-35434BB28F3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C5F55B5-1FC5-45A0-AAC7-D59918E94D4C}"/>
              </a:ext>
            </a:extLst>
          </p:cNvPr>
          <p:cNvSpPr>
            <a:spLocks noGrp="1"/>
          </p:cNvSpPr>
          <p:nvPr>
            <p:ph type="dt" sz="half" idx="10"/>
          </p:nvPr>
        </p:nvSpPr>
        <p:spPr/>
        <p:txBody>
          <a:bodyPr/>
          <a:lstStyle/>
          <a:p>
            <a:fld id="{139AC242-2465-43F5-90CE-8E2E16115B08}" type="datetimeFigureOut">
              <a:rPr lang="nl-NL" smtClean="0"/>
              <a:t>8-6-2021</a:t>
            </a:fld>
            <a:endParaRPr lang="nl-NL"/>
          </a:p>
        </p:txBody>
      </p:sp>
      <p:sp>
        <p:nvSpPr>
          <p:cNvPr id="5" name="Tijdelijke aanduiding voor voettekst 4">
            <a:extLst>
              <a:ext uri="{FF2B5EF4-FFF2-40B4-BE49-F238E27FC236}">
                <a16:creationId xmlns:a16="http://schemas.microsoft.com/office/drawing/2014/main" id="{6D4AB946-6854-4D6F-8CAB-741ADBB5964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28F3F63-D347-4192-A38E-3A8A5AA50016}"/>
              </a:ext>
            </a:extLst>
          </p:cNvPr>
          <p:cNvSpPr>
            <a:spLocks noGrp="1"/>
          </p:cNvSpPr>
          <p:nvPr>
            <p:ph type="sldNum" sz="quarter" idx="12"/>
          </p:nvPr>
        </p:nvSpPr>
        <p:spPr/>
        <p:txBody>
          <a:bodyPr/>
          <a:lstStyle/>
          <a:p>
            <a:fld id="{172DFB5E-4D72-4319-9A90-4722DE7D4B03}" type="slidenum">
              <a:rPr lang="nl-NL" smtClean="0"/>
              <a:t>‹nr.›</a:t>
            </a:fld>
            <a:endParaRPr lang="nl-NL"/>
          </a:p>
        </p:txBody>
      </p:sp>
    </p:spTree>
    <p:extLst>
      <p:ext uri="{BB962C8B-B14F-4D97-AF65-F5344CB8AC3E}">
        <p14:creationId xmlns:p14="http://schemas.microsoft.com/office/powerpoint/2010/main" val="477976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33D4B2E-9A33-41EE-819C-02289B7F565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A45A8DF-5CF4-437B-86CD-CCF9AD67457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D2009F3-F5C0-4764-BB54-A188F0A3909A}"/>
              </a:ext>
            </a:extLst>
          </p:cNvPr>
          <p:cNvSpPr>
            <a:spLocks noGrp="1"/>
          </p:cNvSpPr>
          <p:nvPr>
            <p:ph type="dt" sz="half" idx="10"/>
          </p:nvPr>
        </p:nvSpPr>
        <p:spPr/>
        <p:txBody>
          <a:bodyPr/>
          <a:lstStyle/>
          <a:p>
            <a:fld id="{139AC242-2465-43F5-90CE-8E2E16115B08}" type="datetimeFigureOut">
              <a:rPr lang="nl-NL" smtClean="0"/>
              <a:t>8-6-2021</a:t>
            </a:fld>
            <a:endParaRPr lang="nl-NL"/>
          </a:p>
        </p:txBody>
      </p:sp>
      <p:sp>
        <p:nvSpPr>
          <p:cNvPr id="5" name="Tijdelijke aanduiding voor voettekst 4">
            <a:extLst>
              <a:ext uri="{FF2B5EF4-FFF2-40B4-BE49-F238E27FC236}">
                <a16:creationId xmlns:a16="http://schemas.microsoft.com/office/drawing/2014/main" id="{73DDB51D-AD29-435C-8396-8CB73040E7D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956CAFD-4AAE-48D6-9A28-704FA9AB957D}"/>
              </a:ext>
            </a:extLst>
          </p:cNvPr>
          <p:cNvSpPr>
            <a:spLocks noGrp="1"/>
          </p:cNvSpPr>
          <p:nvPr>
            <p:ph type="sldNum" sz="quarter" idx="12"/>
          </p:nvPr>
        </p:nvSpPr>
        <p:spPr/>
        <p:txBody>
          <a:bodyPr/>
          <a:lstStyle/>
          <a:p>
            <a:fld id="{172DFB5E-4D72-4319-9A90-4722DE7D4B03}" type="slidenum">
              <a:rPr lang="nl-NL" smtClean="0"/>
              <a:t>‹nr.›</a:t>
            </a:fld>
            <a:endParaRPr lang="nl-NL"/>
          </a:p>
        </p:txBody>
      </p:sp>
    </p:spTree>
    <p:extLst>
      <p:ext uri="{BB962C8B-B14F-4D97-AF65-F5344CB8AC3E}">
        <p14:creationId xmlns:p14="http://schemas.microsoft.com/office/powerpoint/2010/main" val="3050903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06872D-D9C2-4E71-B8FF-796B11DC3DE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9DC6F01-6996-40BE-B36A-B4A9AC2279E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1E46AD2-595F-4F04-AB65-8B6E2A5976D7}"/>
              </a:ext>
            </a:extLst>
          </p:cNvPr>
          <p:cNvSpPr>
            <a:spLocks noGrp="1"/>
          </p:cNvSpPr>
          <p:nvPr>
            <p:ph type="dt" sz="half" idx="10"/>
          </p:nvPr>
        </p:nvSpPr>
        <p:spPr/>
        <p:txBody>
          <a:bodyPr/>
          <a:lstStyle/>
          <a:p>
            <a:fld id="{139AC242-2465-43F5-90CE-8E2E16115B08}" type="datetimeFigureOut">
              <a:rPr lang="nl-NL" smtClean="0"/>
              <a:t>8-6-2021</a:t>
            </a:fld>
            <a:endParaRPr lang="nl-NL"/>
          </a:p>
        </p:txBody>
      </p:sp>
      <p:sp>
        <p:nvSpPr>
          <p:cNvPr id="5" name="Tijdelijke aanduiding voor voettekst 4">
            <a:extLst>
              <a:ext uri="{FF2B5EF4-FFF2-40B4-BE49-F238E27FC236}">
                <a16:creationId xmlns:a16="http://schemas.microsoft.com/office/drawing/2014/main" id="{204C5A2C-BA13-42BB-AC78-BC446277490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50CCDD-5A0F-4328-952A-F51BF6778D11}"/>
              </a:ext>
            </a:extLst>
          </p:cNvPr>
          <p:cNvSpPr>
            <a:spLocks noGrp="1"/>
          </p:cNvSpPr>
          <p:nvPr>
            <p:ph type="sldNum" sz="quarter" idx="12"/>
          </p:nvPr>
        </p:nvSpPr>
        <p:spPr/>
        <p:txBody>
          <a:bodyPr/>
          <a:lstStyle/>
          <a:p>
            <a:fld id="{172DFB5E-4D72-4319-9A90-4722DE7D4B03}" type="slidenum">
              <a:rPr lang="nl-NL" smtClean="0"/>
              <a:t>‹nr.›</a:t>
            </a:fld>
            <a:endParaRPr lang="nl-NL"/>
          </a:p>
        </p:txBody>
      </p:sp>
    </p:spTree>
    <p:extLst>
      <p:ext uri="{BB962C8B-B14F-4D97-AF65-F5344CB8AC3E}">
        <p14:creationId xmlns:p14="http://schemas.microsoft.com/office/powerpoint/2010/main" val="2060815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0C7B1-7F70-4976-B42B-C03015365CC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520A16D-13CF-4EF3-AA90-5CE64D037B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BAD186A-86E9-4A09-979D-8DB2A779EE47}"/>
              </a:ext>
            </a:extLst>
          </p:cNvPr>
          <p:cNvSpPr>
            <a:spLocks noGrp="1"/>
          </p:cNvSpPr>
          <p:nvPr>
            <p:ph type="dt" sz="half" idx="10"/>
          </p:nvPr>
        </p:nvSpPr>
        <p:spPr/>
        <p:txBody>
          <a:bodyPr/>
          <a:lstStyle/>
          <a:p>
            <a:fld id="{139AC242-2465-43F5-90CE-8E2E16115B08}" type="datetimeFigureOut">
              <a:rPr lang="nl-NL" smtClean="0"/>
              <a:t>8-6-2021</a:t>
            </a:fld>
            <a:endParaRPr lang="nl-NL"/>
          </a:p>
        </p:txBody>
      </p:sp>
      <p:sp>
        <p:nvSpPr>
          <p:cNvPr id="5" name="Tijdelijke aanduiding voor voettekst 4">
            <a:extLst>
              <a:ext uri="{FF2B5EF4-FFF2-40B4-BE49-F238E27FC236}">
                <a16:creationId xmlns:a16="http://schemas.microsoft.com/office/drawing/2014/main" id="{521DC90E-6CD2-4A99-943F-1DC1C949704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14E86F-734A-47F9-90DB-E13D08C56D77}"/>
              </a:ext>
            </a:extLst>
          </p:cNvPr>
          <p:cNvSpPr>
            <a:spLocks noGrp="1"/>
          </p:cNvSpPr>
          <p:nvPr>
            <p:ph type="sldNum" sz="quarter" idx="12"/>
          </p:nvPr>
        </p:nvSpPr>
        <p:spPr/>
        <p:txBody>
          <a:bodyPr/>
          <a:lstStyle/>
          <a:p>
            <a:fld id="{172DFB5E-4D72-4319-9A90-4722DE7D4B03}" type="slidenum">
              <a:rPr lang="nl-NL" smtClean="0"/>
              <a:t>‹nr.›</a:t>
            </a:fld>
            <a:endParaRPr lang="nl-NL"/>
          </a:p>
        </p:txBody>
      </p:sp>
    </p:spTree>
    <p:extLst>
      <p:ext uri="{BB962C8B-B14F-4D97-AF65-F5344CB8AC3E}">
        <p14:creationId xmlns:p14="http://schemas.microsoft.com/office/powerpoint/2010/main" val="334587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B2A62-6417-436E-9A9D-01A58518919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EF399B0-79D0-4135-AF93-E24EB2F1E60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183E25D-47CD-4673-A95E-F6A3C826C12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810C0C9-4241-42FF-9E21-4EE603F2532C}"/>
              </a:ext>
            </a:extLst>
          </p:cNvPr>
          <p:cNvSpPr>
            <a:spLocks noGrp="1"/>
          </p:cNvSpPr>
          <p:nvPr>
            <p:ph type="dt" sz="half" idx="10"/>
          </p:nvPr>
        </p:nvSpPr>
        <p:spPr/>
        <p:txBody>
          <a:bodyPr/>
          <a:lstStyle/>
          <a:p>
            <a:fld id="{139AC242-2465-43F5-90CE-8E2E16115B08}" type="datetimeFigureOut">
              <a:rPr lang="nl-NL" smtClean="0"/>
              <a:t>8-6-2021</a:t>
            </a:fld>
            <a:endParaRPr lang="nl-NL"/>
          </a:p>
        </p:txBody>
      </p:sp>
      <p:sp>
        <p:nvSpPr>
          <p:cNvPr id="6" name="Tijdelijke aanduiding voor voettekst 5">
            <a:extLst>
              <a:ext uri="{FF2B5EF4-FFF2-40B4-BE49-F238E27FC236}">
                <a16:creationId xmlns:a16="http://schemas.microsoft.com/office/drawing/2014/main" id="{173EA425-97C7-4FEF-9A39-43B846991D9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835C2EE-A99A-4B29-B88A-7DFDFEDCA454}"/>
              </a:ext>
            </a:extLst>
          </p:cNvPr>
          <p:cNvSpPr>
            <a:spLocks noGrp="1"/>
          </p:cNvSpPr>
          <p:nvPr>
            <p:ph type="sldNum" sz="quarter" idx="12"/>
          </p:nvPr>
        </p:nvSpPr>
        <p:spPr/>
        <p:txBody>
          <a:bodyPr/>
          <a:lstStyle/>
          <a:p>
            <a:fld id="{172DFB5E-4D72-4319-9A90-4722DE7D4B03}" type="slidenum">
              <a:rPr lang="nl-NL" smtClean="0"/>
              <a:t>‹nr.›</a:t>
            </a:fld>
            <a:endParaRPr lang="nl-NL"/>
          </a:p>
        </p:txBody>
      </p:sp>
    </p:spTree>
    <p:extLst>
      <p:ext uri="{BB962C8B-B14F-4D97-AF65-F5344CB8AC3E}">
        <p14:creationId xmlns:p14="http://schemas.microsoft.com/office/powerpoint/2010/main" val="3585654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FC90F9-D3E5-4AA1-9CA8-FD7344FB141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221C816-7D5C-4788-B099-74C632EC85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C240E78-8DF9-4E85-8382-45F90D0E314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C17E4D9-2F32-4820-8C83-2D91211E0C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69BFED6-2874-4924-A068-40698D14AC3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97515B9-280A-4DC3-BB24-F847CF5EFD7E}"/>
              </a:ext>
            </a:extLst>
          </p:cNvPr>
          <p:cNvSpPr>
            <a:spLocks noGrp="1"/>
          </p:cNvSpPr>
          <p:nvPr>
            <p:ph type="dt" sz="half" idx="10"/>
          </p:nvPr>
        </p:nvSpPr>
        <p:spPr/>
        <p:txBody>
          <a:bodyPr/>
          <a:lstStyle/>
          <a:p>
            <a:fld id="{139AC242-2465-43F5-90CE-8E2E16115B08}" type="datetimeFigureOut">
              <a:rPr lang="nl-NL" smtClean="0"/>
              <a:t>8-6-2021</a:t>
            </a:fld>
            <a:endParaRPr lang="nl-NL"/>
          </a:p>
        </p:txBody>
      </p:sp>
      <p:sp>
        <p:nvSpPr>
          <p:cNvPr id="8" name="Tijdelijke aanduiding voor voettekst 7">
            <a:extLst>
              <a:ext uri="{FF2B5EF4-FFF2-40B4-BE49-F238E27FC236}">
                <a16:creationId xmlns:a16="http://schemas.microsoft.com/office/drawing/2014/main" id="{C7711AD3-349E-4968-8FD9-8357A5A12B6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33C4097-82B9-4D9E-9923-921C1D251DC2}"/>
              </a:ext>
            </a:extLst>
          </p:cNvPr>
          <p:cNvSpPr>
            <a:spLocks noGrp="1"/>
          </p:cNvSpPr>
          <p:nvPr>
            <p:ph type="sldNum" sz="quarter" idx="12"/>
          </p:nvPr>
        </p:nvSpPr>
        <p:spPr/>
        <p:txBody>
          <a:bodyPr/>
          <a:lstStyle/>
          <a:p>
            <a:fld id="{172DFB5E-4D72-4319-9A90-4722DE7D4B03}" type="slidenum">
              <a:rPr lang="nl-NL" smtClean="0"/>
              <a:t>‹nr.›</a:t>
            </a:fld>
            <a:endParaRPr lang="nl-NL"/>
          </a:p>
        </p:txBody>
      </p:sp>
    </p:spTree>
    <p:extLst>
      <p:ext uri="{BB962C8B-B14F-4D97-AF65-F5344CB8AC3E}">
        <p14:creationId xmlns:p14="http://schemas.microsoft.com/office/powerpoint/2010/main" val="534983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649E1-4845-4E70-8C25-E44B2A39D9B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186779D-0B59-4868-9A11-0BCB5D3729CD}"/>
              </a:ext>
            </a:extLst>
          </p:cNvPr>
          <p:cNvSpPr>
            <a:spLocks noGrp="1"/>
          </p:cNvSpPr>
          <p:nvPr>
            <p:ph type="dt" sz="half" idx="10"/>
          </p:nvPr>
        </p:nvSpPr>
        <p:spPr/>
        <p:txBody>
          <a:bodyPr/>
          <a:lstStyle/>
          <a:p>
            <a:fld id="{139AC242-2465-43F5-90CE-8E2E16115B08}" type="datetimeFigureOut">
              <a:rPr lang="nl-NL" smtClean="0"/>
              <a:t>8-6-2021</a:t>
            </a:fld>
            <a:endParaRPr lang="nl-NL"/>
          </a:p>
        </p:txBody>
      </p:sp>
      <p:sp>
        <p:nvSpPr>
          <p:cNvPr id="4" name="Tijdelijke aanduiding voor voettekst 3">
            <a:extLst>
              <a:ext uri="{FF2B5EF4-FFF2-40B4-BE49-F238E27FC236}">
                <a16:creationId xmlns:a16="http://schemas.microsoft.com/office/drawing/2014/main" id="{0BC1CD9F-E2F0-4CA7-AF89-3781E11B752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303B558-61DC-4C95-BE59-5E15C65A3F77}"/>
              </a:ext>
            </a:extLst>
          </p:cNvPr>
          <p:cNvSpPr>
            <a:spLocks noGrp="1"/>
          </p:cNvSpPr>
          <p:nvPr>
            <p:ph type="sldNum" sz="quarter" idx="12"/>
          </p:nvPr>
        </p:nvSpPr>
        <p:spPr/>
        <p:txBody>
          <a:bodyPr/>
          <a:lstStyle/>
          <a:p>
            <a:fld id="{172DFB5E-4D72-4319-9A90-4722DE7D4B03}" type="slidenum">
              <a:rPr lang="nl-NL" smtClean="0"/>
              <a:t>‹nr.›</a:t>
            </a:fld>
            <a:endParaRPr lang="nl-NL"/>
          </a:p>
        </p:txBody>
      </p:sp>
    </p:spTree>
    <p:extLst>
      <p:ext uri="{BB962C8B-B14F-4D97-AF65-F5344CB8AC3E}">
        <p14:creationId xmlns:p14="http://schemas.microsoft.com/office/powerpoint/2010/main" val="2810683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032FE49-CEE8-4053-B5BC-C53A4A539A38}"/>
              </a:ext>
            </a:extLst>
          </p:cNvPr>
          <p:cNvSpPr>
            <a:spLocks noGrp="1"/>
          </p:cNvSpPr>
          <p:nvPr>
            <p:ph type="dt" sz="half" idx="10"/>
          </p:nvPr>
        </p:nvSpPr>
        <p:spPr/>
        <p:txBody>
          <a:bodyPr/>
          <a:lstStyle/>
          <a:p>
            <a:fld id="{139AC242-2465-43F5-90CE-8E2E16115B08}" type="datetimeFigureOut">
              <a:rPr lang="nl-NL" smtClean="0"/>
              <a:t>8-6-2021</a:t>
            </a:fld>
            <a:endParaRPr lang="nl-NL"/>
          </a:p>
        </p:txBody>
      </p:sp>
      <p:sp>
        <p:nvSpPr>
          <p:cNvPr id="3" name="Tijdelijke aanduiding voor voettekst 2">
            <a:extLst>
              <a:ext uri="{FF2B5EF4-FFF2-40B4-BE49-F238E27FC236}">
                <a16:creationId xmlns:a16="http://schemas.microsoft.com/office/drawing/2014/main" id="{AB9ECB87-D1F3-4F33-8202-7FC6276645D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504E177-7C76-45D2-AF55-92D0D36B58DF}"/>
              </a:ext>
            </a:extLst>
          </p:cNvPr>
          <p:cNvSpPr>
            <a:spLocks noGrp="1"/>
          </p:cNvSpPr>
          <p:nvPr>
            <p:ph type="sldNum" sz="quarter" idx="12"/>
          </p:nvPr>
        </p:nvSpPr>
        <p:spPr/>
        <p:txBody>
          <a:bodyPr/>
          <a:lstStyle/>
          <a:p>
            <a:fld id="{172DFB5E-4D72-4319-9A90-4722DE7D4B03}" type="slidenum">
              <a:rPr lang="nl-NL" smtClean="0"/>
              <a:t>‹nr.›</a:t>
            </a:fld>
            <a:endParaRPr lang="nl-NL"/>
          </a:p>
        </p:txBody>
      </p:sp>
    </p:spTree>
    <p:extLst>
      <p:ext uri="{BB962C8B-B14F-4D97-AF65-F5344CB8AC3E}">
        <p14:creationId xmlns:p14="http://schemas.microsoft.com/office/powerpoint/2010/main" val="1908464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07C1C3-0FAC-4199-8396-CA98960833D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92C5566-B7C5-49E4-9C4F-207B154457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11F46BE-3EAB-4F67-9B02-4C00922E3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56EABAE-3BF1-45D5-A5A6-70B6081BB295}"/>
              </a:ext>
            </a:extLst>
          </p:cNvPr>
          <p:cNvSpPr>
            <a:spLocks noGrp="1"/>
          </p:cNvSpPr>
          <p:nvPr>
            <p:ph type="dt" sz="half" idx="10"/>
          </p:nvPr>
        </p:nvSpPr>
        <p:spPr/>
        <p:txBody>
          <a:bodyPr/>
          <a:lstStyle/>
          <a:p>
            <a:fld id="{139AC242-2465-43F5-90CE-8E2E16115B08}" type="datetimeFigureOut">
              <a:rPr lang="nl-NL" smtClean="0"/>
              <a:t>8-6-2021</a:t>
            </a:fld>
            <a:endParaRPr lang="nl-NL"/>
          </a:p>
        </p:txBody>
      </p:sp>
      <p:sp>
        <p:nvSpPr>
          <p:cNvPr id="6" name="Tijdelijke aanduiding voor voettekst 5">
            <a:extLst>
              <a:ext uri="{FF2B5EF4-FFF2-40B4-BE49-F238E27FC236}">
                <a16:creationId xmlns:a16="http://schemas.microsoft.com/office/drawing/2014/main" id="{4B60044E-CC00-4928-A135-64FC7CF4AFA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D17A849-758B-4A48-950B-D4F19B654586}"/>
              </a:ext>
            </a:extLst>
          </p:cNvPr>
          <p:cNvSpPr>
            <a:spLocks noGrp="1"/>
          </p:cNvSpPr>
          <p:nvPr>
            <p:ph type="sldNum" sz="quarter" idx="12"/>
          </p:nvPr>
        </p:nvSpPr>
        <p:spPr/>
        <p:txBody>
          <a:bodyPr/>
          <a:lstStyle/>
          <a:p>
            <a:fld id="{172DFB5E-4D72-4319-9A90-4722DE7D4B03}" type="slidenum">
              <a:rPr lang="nl-NL" smtClean="0"/>
              <a:t>‹nr.›</a:t>
            </a:fld>
            <a:endParaRPr lang="nl-NL"/>
          </a:p>
        </p:txBody>
      </p:sp>
    </p:spTree>
    <p:extLst>
      <p:ext uri="{BB962C8B-B14F-4D97-AF65-F5344CB8AC3E}">
        <p14:creationId xmlns:p14="http://schemas.microsoft.com/office/powerpoint/2010/main" val="1884787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36527B-E55C-439D-9FCC-B97784B2D87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009455F-ABF0-44BA-A52F-42B0B7D208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0760271-D01E-42B8-BA2D-6CA363442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6EDEABB-D7ED-4FF5-BBF0-50356A2E90B3}"/>
              </a:ext>
            </a:extLst>
          </p:cNvPr>
          <p:cNvSpPr>
            <a:spLocks noGrp="1"/>
          </p:cNvSpPr>
          <p:nvPr>
            <p:ph type="dt" sz="half" idx="10"/>
          </p:nvPr>
        </p:nvSpPr>
        <p:spPr/>
        <p:txBody>
          <a:bodyPr/>
          <a:lstStyle/>
          <a:p>
            <a:fld id="{139AC242-2465-43F5-90CE-8E2E16115B08}" type="datetimeFigureOut">
              <a:rPr lang="nl-NL" smtClean="0"/>
              <a:t>8-6-2021</a:t>
            </a:fld>
            <a:endParaRPr lang="nl-NL"/>
          </a:p>
        </p:txBody>
      </p:sp>
      <p:sp>
        <p:nvSpPr>
          <p:cNvPr id="6" name="Tijdelijke aanduiding voor voettekst 5">
            <a:extLst>
              <a:ext uri="{FF2B5EF4-FFF2-40B4-BE49-F238E27FC236}">
                <a16:creationId xmlns:a16="http://schemas.microsoft.com/office/drawing/2014/main" id="{888BA56E-B1FE-4E72-A366-16155FD50E1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8B860FF-2E2F-4012-ABC0-64146CC684E5}"/>
              </a:ext>
            </a:extLst>
          </p:cNvPr>
          <p:cNvSpPr>
            <a:spLocks noGrp="1"/>
          </p:cNvSpPr>
          <p:nvPr>
            <p:ph type="sldNum" sz="quarter" idx="12"/>
          </p:nvPr>
        </p:nvSpPr>
        <p:spPr/>
        <p:txBody>
          <a:bodyPr/>
          <a:lstStyle/>
          <a:p>
            <a:fld id="{172DFB5E-4D72-4319-9A90-4722DE7D4B03}" type="slidenum">
              <a:rPr lang="nl-NL" smtClean="0"/>
              <a:t>‹nr.›</a:t>
            </a:fld>
            <a:endParaRPr lang="nl-NL"/>
          </a:p>
        </p:txBody>
      </p:sp>
    </p:spTree>
    <p:extLst>
      <p:ext uri="{BB962C8B-B14F-4D97-AF65-F5344CB8AC3E}">
        <p14:creationId xmlns:p14="http://schemas.microsoft.com/office/powerpoint/2010/main" val="1623945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52BA784-B1EB-4071-8C17-7F6C5336FE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1E4C43A-27B5-4B57-9113-617BDF4048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3071BB3-0410-4E1E-9E09-397FD1AFEB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AC242-2465-43F5-90CE-8E2E16115B08}" type="datetimeFigureOut">
              <a:rPr lang="nl-NL" smtClean="0"/>
              <a:t>8-6-2021</a:t>
            </a:fld>
            <a:endParaRPr lang="nl-NL"/>
          </a:p>
        </p:txBody>
      </p:sp>
      <p:sp>
        <p:nvSpPr>
          <p:cNvPr id="5" name="Tijdelijke aanduiding voor voettekst 4">
            <a:extLst>
              <a:ext uri="{FF2B5EF4-FFF2-40B4-BE49-F238E27FC236}">
                <a16:creationId xmlns:a16="http://schemas.microsoft.com/office/drawing/2014/main" id="{921D8E65-FFB3-4FE0-B13C-5555678201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ECDB0CB-576F-4EDE-AD04-552001C495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DFB5E-4D72-4319-9A90-4722DE7D4B03}" type="slidenum">
              <a:rPr lang="nl-NL" smtClean="0"/>
              <a:t>‹nr.›</a:t>
            </a:fld>
            <a:endParaRPr lang="nl-NL"/>
          </a:p>
        </p:txBody>
      </p:sp>
    </p:spTree>
    <p:extLst>
      <p:ext uri="{BB962C8B-B14F-4D97-AF65-F5344CB8AC3E}">
        <p14:creationId xmlns:p14="http://schemas.microsoft.com/office/powerpoint/2010/main" val="1782335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slide" Target="slide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ECC0808-F587-4CDA-902A-411639FB95FC}"/>
              </a:ext>
            </a:extLst>
          </p:cNvPr>
          <p:cNvPicPr>
            <a:picLocks noChangeAspect="1"/>
          </p:cNvPicPr>
          <p:nvPr/>
        </p:nvPicPr>
        <p:blipFill>
          <a:blip r:embed="rId2">
            <a:alphaModFix amt="50000"/>
          </a:blip>
          <a:stretch>
            <a:fillRect/>
          </a:stretch>
        </p:blipFill>
        <p:spPr>
          <a:xfrm>
            <a:off x="-1719686" y="0"/>
            <a:ext cx="16387590" cy="6858000"/>
          </a:xfrm>
          <a:prstGeom prst="rect">
            <a:avLst/>
          </a:prstGeom>
        </p:spPr>
      </p:pic>
      <p:graphicFrame>
        <p:nvGraphicFramePr>
          <p:cNvPr id="2" name="Diagram 1">
            <a:extLst>
              <a:ext uri="{FF2B5EF4-FFF2-40B4-BE49-F238E27FC236}">
                <a16:creationId xmlns:a16="http://schemas.microsoft.com/office/drawing/2014/main" id="{2D28DDFD-E664-4569-B297-CF695A1F3218}"/>
              </a:ext>
            </a:extLst>
          </p:cNvPr>
          <p:cNvGraphicFramePr/>
          <p:nvPr>
            <p:extLst>
              <p:ext uri="{D42A27DB-BD31-4B8C-83A1-F6EECF244321}">
                <p14:modId xmlns:p14="http://schemas.microsoft.com/office/powerpoint/2010/main" val="1084000858"/>
              </p:ext>
            </p:extLst>
          </p:nvPr>
        </p:nvGraphicFramePr>
        <p:xfrm>
          <a:off x="409432" y="1"/>
          <a:ext cx="9750567"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Afbeelding 4">
            <a:extLst>
              <a:ext uri="{FF2B5EF4-FFF2-40B4-BE49-F238E27FC236}">
                <a16:creationId xmlns:a16="http://schemas.microsoft.com/office/drawing/2014/main" id="{50E5552A-FCE3-4015-9B0B-056391EA99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5307" y="204548"/>
            <a:ext cx="1714739" cy="362001"/>
          </a:xfrm>
          <a:prstGeom prst="rect">
            <a:avLst/>
          </a:prstGeom>
        </p:spPr>
      </p:pic>
    </p:spTree>
    <p:extLst>
      <p:ext uri="{BB962C8B-B14F-4D97-AF65-F5344CB8AC3E}">
        <p14:creationId xmlns:p14="http://schemas.microsoft.com/office/powerpoint/2010/main" val="1192901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Afbeelding 4">
            <a:extLst>
              <a:ext uri="{FF2B5EF4-FFF2-40B4-BE49-F238E27FC236}">
                <a16:creationId xmlns:a16="http://schemas.microsoft.com/office/drawing/2014/main" id="{515AB332-EAF9-412D-8CF0-E90781B9139D}"/>
              </a:ext>
            </a:extLst>
          </p:cNvPr>
          <p:cNvPicPr>
            <a:picLocks noChangeAspect="1"/>
          </p:cNvPicPr>
          <p:nvPr/>
        </p:nvPicPr>
        <p:blipFill rotWithShape="1">
          <a:blip r:embed="rId2"/>
          <a:srcRect t="15692" b="28069"/>
          <a:stretch/>
        </p:blipFill>
        <p:spPr>
          <a:xfrm>
            <a:off x="20" y="1282"/>
            <a:ext cx="12191980" cy="6856718"/>
          </a:xfrm>
          <a:prstGeom prst="rect">
            <a:avLst/>
          </a:prstGeom>
        </p:spPr>
      </p:pic>
      <p:sp>
        <p:nvSpPr>
          <p:cNvPr id="6" name="Rechthoek 5">
            <a:extLst>
              <a:ext uri="{FF2B5EF4-FFF2-40B4-BE49-F238E27FC236}">
                <a16:creationId xmlns:a16="http://schemas.microsoft.com/office/drawing/2014/main" id="{ABE51832-70D7-4F73-B156-8770A326525D}"/>
              </a:ext>
            </a:extLst>
          </p:cNvPr>
          <p:cNvSpPr/>
          <p:nvPr/>
        </p:nvSpPr>
        <p:spPr>
          <a:xfrm>
            <a:off x="2360561" y="314076"/>
            <a:ext cx="9539535" cy="923330"/>
          </a:xfrm>
          <a:prstGeom prst="rect">
            <a:avLst/>
          </a:prstGeom>
          <a:noFill/>
        </p:spPr>
        <p:txBody>
          <a:bodyPr wrap="none" lIns="91440" tIns="45720" rIns="91440" bIns="45720">
            <a:spAutoFit/>
          </a:bodyPr>
          <a:lstStyle/>
          <a:p>
            <a:pPr algn="ctr"/>
            <a:r>
              <a:rPr lang="nl-NL" sz="5400" b="0" cap="none" spc="0" dirty="0">
                <a:ln w="0"/>
                <a:solidFill>
                  <a:schemeClr val="tx1"/>
                </a:solidFill>
                <a:effectLst>
                  <a:outerShdw blurRad="38100" dist="19050" dir="2700000" algn="tl" rotWithShape="0">
                    <a:schemeClr val="dk1">
                      <a:alpha val="40000"/>
                    </a:schemeClr>
                  </a:outerShdw>
                </a:effectLst>
              </a:rPr>
              <a:t>Leren met hoofd hart en handen</a:t>
            </a:r>
          </a:p>
        </p:txBody>
      </p:sp>
    </p:spTree>
    <p:extLst>
      <p:ext uri="{BB962C8B-B14F-4D97-AF65-F5344CB8AC3E}">
        <p14:creationId xmlns:p14="http://schemas.microsoft.com/office/powerpoint/2010/main" val="3997119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Afbeelding 17" descr="Afbeelding met tekst, apparaat&#10;&#10;Automatisch gegenereerde beschrijving">
            <a:extLst>
              <a:ext uri="{FF2B5EF4-FFF2-40B4-BE49-F238E27FC236}">
                <a16:creationId xmlns:a16="http://schemas.microsoft.com/office/drawing/2014/main" id="{6B9AD158-0DA0-453B-AFEB-3E32A73F9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7454" y="0"/>
            <a:ext cx="7587205" cy="6858000"/>
          </a:xfrm>
          <a:prstGeom prst="rect">
            <a:avLst/>
          </a:prstGeom>
        </p:spPr>
      </p:pic>
      <p:sp>
        <p:nvSpPr>
          <p:cNvPr id="4" name="Rechthoek 3">
            <a:extLst>
              <a:ext uri="{FF2B5EF4-FFF2-40B4-BE49-F238E27FC236}">
                <a16:creationId xmlns:a16="http://schemas.microsoft.com/office/drawing/2014/main" id="{7DAC627F-BFD4-497C-9E3E-B4EEF266AFB3}"/>
              </a:ext>
            </a:extLst>
          </p:cNvPr>
          <p:cNvSpPr/>
          <p:nvPr/>
        </p:nvSpPr>
        <p:spPr>
          <a:xfrm>
            <a:off x="775575" y="508948"/>
            <a:ext cx="3866764" cy="923330"/>
          </a:xfrm>
          <a:prstGeom prst="rect">
            <a:avLst/>
          </a:prstGeom>
          <a:noFill/>
        </p:spPr>
        <p:txBody>
          <a:bodyPr wrap="none" lIns="91440" tIns="45720" rIns="91440" bIns="45720">
            <a:spAutoFit/>
          </a:bodyPr>
          <a:lstStyle/>
          <a:p>
            <a:pPr algn="ctr"/>
            <a:r>
              <a:rPr lang="nl-NL" sz="5400" b="0" cap="none" spc="0" dirty="0">
                <a:ln w="0"/>
                <a:solidFill>
                  <a:schemeClr val="tx1"/>
                </a:solidFill>
                <a:effectLst>
                  <a:outerShdw blurRad="38100" dist="19050" dir="2700000" algn="tl" rotWithShape="0">
                    <a:schemeClr val="dk1">
                      <a:alpha val="40000"/>
                    </a:schemeClr>
                  </a:outerShdw>
                </a:effectLst>
              </a:rPr>
              <a:t>Onderbelicht</a:t>
            </a:r>
          </a:p>
        </p:txBody>
      </p:sp>
      <p:pic>
        <p:nvPicPr>
          <p:cNvPr id="6" name="Graphic 5" descr="Gloeilamp en potlood met effen opvulling">
            <a:extLst>
              <a:ext uri="{FF2B5EF4-FFF2-40B4-BE49-F238E27FC236}">
                <a16:creationId xmlns:a16="http://schemas.microsoft.com/office/drawing/2014/main" id="{EDEB36A4-5BCE-47DD-9F92-C7CA18A49D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42337" y="508948"/>
            <a:ext cx="914400" cy="914400"/>
          </a:xfrm>
          <a:prstGeom prst="rect">
            <a:avLst/>
          </a:prstGeom>
        </p:spPr>
      </p:pic>
      <p:pic>
        <p:nvPicPr>
          <p:cNvPr id="8" name="Afbeelding 7">
            <a:extLst>
              <a:ext uri="{FF2B5EF4-FFF2-40B4-BE49-F238E27FC236}">
                <a16:creationId xmlns:a16="http://schemas.microsoft.com/office/drawing/2014/main" id="{AD65CF37-9BE5-40E1-A3F5-DA701E20B0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1056" y="1180418"/>
            <a:ext cx="1775417" cy="1556004"/>
          </a:xfrm>
          <a:prstGeom prst="rect">
            <a:avLst/>
          </a:prstGeom>
        </p:spPr>
      </p:pic>
      <p:pic>
        <p:nvPicPr>
          <p:cNvPr id="10" name="Afbeelding 9">
            <a:extLst>
              <a:ext uri="{FF2B5EF4-FFF2-40B4-BE49-F238E27FC236}">
                <a16:creationId xmlns:a16="http://schemas.microsoft.com/office/drawing/2014/main" id="{B9FE6754-1E84-4754-ABA1-E4930BEE3A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05956" y="580800"/>
            <a:ext cx="1194072" cy="1702955"/>
          </a:xfrm>
          <a:prstGeom prst="rect">
            <a:avLst/>
          </a:prstGeom>
        </p:spPr>
      </p:pic>
      <p:pic>
        <p:nvPicPr>
          <p:cNvPr id="14" name="Afbeelding 13">
            <a:extLst>
              <a:ext uri="{FF2B5EF4-FFF2-40B4-BE49-F238E27FC236}">
                <a16:creationId xmlns:a16="http://schemas.microsoft.com/office/drawing/2014/main" id="{4DD5455B-3267-42A7-A195-9CC579227E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734225" y="62021"/>
            <a:ext cx="1361327" cy="1361327"/>
          </a:xfrm>
          <a:prstGeom prst="rect">
            <a:avLst/>
          </a:prstGeom>
        </p:spPr>
      </p:pic>
      <p:pic>
        <p:nvPicPr>
          <p:cNvPr id="16" name="Afbeelding 15" descr="Afbeelding met wapen, vectorafbeeldingen&#10;&#10;Automatisch gegenereerde beschrijving">
            <a:extLst>
              <a:ext uri="{FF2B5EF4-FFF2-40B4-BE49-F238E27FC236}">
                <a16:creationId xmlns:a16="http://schemas.microsoft.com/office/drawing/2014/main" id="{90A481BE-931E-4A32-ADE0-D5A1B511FD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1605" y="4148944"/>
            <a:ext cx="1548790" cy="1361328"/>
          </a:xfrm>
          <a:prstGeom prst="rect">
            <a:avLst/>
          </a:prstGeom>
        </p:spPr>
      </p:pic>
      <p:pic>
        <p:nvPicPr>
          <p:cNvPr id="12" name="Afbeelding 11">
            <a:extLst>
              <a:ext uri="{FF2B5EF4-FFF2-40B4-BE49-F238E27FC236}">
                <a16:creationId xmlns:a16="http://schemas.microsoft.com/office/drawing/2014/main" id="{9B517CBF-5125-400B-8E39-FFEA5F7B7DF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50963" y="3951910"/>
            <a:ext cx="1245114" cy="2019667"/>
          </a:xfrm>
          <a:prstGeom prst="rect">
            <a:avLst/>
          </a:prstGeom>
        </p:spPr>
      </p:pic>
      <p:cxnSp>
        <p:nvCxnSpPr>
          <p:cNvPr id="20" name="Rechte verbindingslijn met pijl 19">
            <a:extLst>
              <a:ext uri="{FF2B5EF4-FFF2-40B4-BE49-F238E27FC236}">
                <a16:creationId xmlns:a16="http://schemas.microsoft.com/office/drawing/2014/main" id="{1F5D70A3-51B1-4813-A94C-78BD119F54C8}"/>
              </a:ext>
            </a:extLst>
          </p:cNvPr>
          <p:cNvCxnSpPr/>
          <p:nvPr/>
        </p:nvCxnSpPr>
        <p:spPr>
          <a:xfrm>
            <a:off x="3164114" y="1423348"/>
            <a:ext cx="1814286" cy="72476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4148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tekst, apparaat&#10;&#10;Automatisch gegenereerde beschrijving">
            <a:extLst>
              <a:ext uri="{FF2B5EF4-FFF2-40B4-BE49-F238E27FC236}">
                <a16:creationId xmlns:a16="http://schemas.microsoft.com/office/drawing/2014/main" id="{8A7B53F0-C038-4145-92D4-D57617697B48}"/>
              </a:ext>
            </a:extLst>
          </p:cNvPr>
          <p:cNvPicPr>
            <a:picLocks noChangeAspect="1"/>
          </p:cNvPicPr>
          <p:nvPr/>
        </p:nvPicPr>
        <p:blipFill rotWithShape="1">
          <a:blip r:embed="rId2">
            <a:extLst>
              <a:ext uri="{28A0092B-C50C-407E-A947-70E740481C1C}">
                <a14:useLocalDpi xmlns:a14="http://schemas.microsoft.com/office/drawing/2010/main" val="0"/>
              </a:ext>
            </a:extLst>
          </a:blip>
          <a:srcRect r="48950" b="45763"/>
          <a:stretch/>
        </p:blipFill>
        <p:spPr>
          <a:xfrm>
            <a:off x="4735103" y="-392151"/>
            <a:ext cx="7549662" cy="7250151"/>
          </a:xfrm>
          <a:prstGeom prst="rect">
            <a:avLst/>
          </a:prstGeom>
        </p:spPr>
      </p:pic>
      <p:sp>
        <p:nvSpPr>
          <p:cNvPr id="3" name="Gedeeltelijke cirkel 2">
            <a:extLst>
              <a:ext uri="{FF2B5EF4-FFF2-40B4-BE49-F238E27FC236}">
                <a16:creationId xmlns:a16="http://schemas.microsoft.com/office/drawing/2014/main" id="{5F6ED4B9-5050-4F81-87DA-06790287D7B6}"/>
              </a:ext>
            </a:extLst>
          </p:cNvPr>
          <p:cNvSpPr/>
          <p:nvPr/>
        </p:nvSpPr>
        <p:spPr>
          <a:xfrm rot="10800000">
            <a:off x="4642339" y="-392151"/>
            <a:ext cx="15686496" cy="15818687"/>
          </a:xfrm>
          <a:prstGeom prst="pie">
            <a:avLst>
              <a:gd name="adj1" fmla="val 0"/>
              <a:gd name="adj2" fmla="val 40112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6" name="Pijl: vijfhoek 5">
            <a:extLst>
              <a:ext uri="{FF2B5EF4-FFF2-40B4-BE49-F238E27FC236}">
                <a16:creationId xmlns:a16="http://schemas.microsoft.com/office/drawing/2014/main" id="{BFAB1E72-8EFD-42A8-A1E0-09C299B0D13B}"/>
              </a:ext>
            </a:extLst>
          </p:cNvPr>
          <p:cNvSpPr/>
          <p:nvPr/>
        </p:nvSpPr>
        <p:spPr>
          <a:xfrm>
            <a:off x="-1" y="0"/>
            <a:ext cx="8030817" cy="692409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221DBF09-9356-4DE7-8F6F-F9357911BA76}"/>
              </a:ext>
            </a:extLst>
          </p:cNvPr>
          <p:cNvSpPr txBox="1"/>
          <p:nvPr/>
        </p:nvSpPr>
        <p:spPr>
          <a:xfrm>
            <a:off x="573374" y="399950"/>
            <a:ext cx="6243402" cy="1477328"/>
          </a:xfrm>
          <a:prstGeom prst="rect">
            <a:avLst/>
          </a:prstGeom>
          <a:noFill/>
        </p:spPr>
        <p:txBody>
          <a:bodyPr wrap="square">
            <a:spAutoFit/>
          </a:bodyPr>
          <a:lstStyle/>
          <a:p>
            <a:r>
              <a:rPr lang="nl-NL" b="0" i="1" dirty="0">
                <a:solidFill>
                  <a:srgbClr val="000000"/>
                </a:solidFill>
                <a:effectLst/>
                <a:latin typeface="Gotham A"/>
              </a:rPr>
              <a:t>Mediawijsheid: de ontwikkeling van nieuw burgerschap. Van elementen in een omgeving zijn media de omgeving zelf geworden.” In deze </a:t>
            </a:r>
            <a:r>
              <a:rPr lang="nl-NL" b="0" i="1" dirty="0" err="1">
                <a:solidFill>
                  <a:srgbClr val="000000"/>
                </a:solidFill>
                <a:effectLst/>
                <a:latin typeface="Gotham A"/>
              </a:rPr>
              <a:t>gemedialiseerde</a:t>
            </a:r>
            <a:r>
              <a:rPr lang="nl-NL" b="0" i="1" dirty="0">
                <a:solidFill>
                  <a:srgbClr val="000000"/>
                </a:solidFill>
                <a:effectLst/>
                <a:latin typeface="Gotham A"/>
              </a:rPr>
              <a:t> samenleving hebben burgers nieuwe competenties nodig om optimaal te kunnen functioneren, produceren en participeren. </a:t>
            </a:r>
            <a:endParaRPr lang="nl-NL" i="1" dirty="0"/>
          </a:p>
        </p:txBody>
      </p:sp>
      <p:sp>
        <p:nvSpPr>
          <p:cNvPr id="7" name="Tekstvak 6">
            <a:extLst>
              <a:ext uri="{FF2B5EF4-FFF2-40B4-BE49-F238E27FC236}">
                <a16:creationId xmlns:a16="http://schemas.microsoft.com/office/drawing/2014/main" id="{D74DEE8C-4823-4E49-807B-66AB8643639D}"/>
              </a:ext>
            </a:extLst>
          </p:cNvPr>
          <p:cNvSpPr txBox="1"/>
          <p:nvPr/>
        </p:nvSpPr>
        <p:spPr>
          <a:xfrm>
            <a:off x="1020418" y="2954215"/>
            <a:ext cx="5473148" cy="3046988"/>
          </a:xfrm>
          <a:prstGeom prst="rect">
            <a:avLst/>
          </a:prstGeom>
          <a:noFill/>
        </p:spPr>
        <p:txBody>
          <a:bodyPr wrap="square" rtlCol="0">
            <a:spAutoFit/>
          </a:bodyPr>
          <a:lstStyle/>
          <a:p>
            <a:r>
              <a:rPr lang="nl-NL" sz="2400" b="1" dirty="0"/>
              <a:t>Natuurlijk lerend:</a:t>
            </a:r>
          </a:p>
          <a:p>
            <a:r>
              <a:rPr lang="nl-NL" sz="2400" dirty="0"/>
              <a:t>Vallen en opstaan, leren reflecteren op eigen gedrag en daardoor de impact gaan begrijpen. </a:t>
            </a:r>
          </a:p>
          <a:p>
            <a:r>
              <a:rPr lang="nl-NL" sz="2400" dirty="0"/>
              <a:t>Binnen de prestaties kan dit onderwerp terug komen, verantwoordelijk gebruik van maken onder begeleiding van een coach. (Training coaches nodig)</a:t>
            </a:r>
          </a:p>
        </p:txBody>
      </p:sp>
    </p:spTree>
    <p:extLst>
      <p:ext uri="{BB962C8B-B14F-4D97-AF65-F5344CB8AC3E}">
        <p14:creationId xmlns:p14="http://schemas.microsoft.com/office/powerpoint/2010/main" val="1444340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500" fill="hold"/>
                                        <p:tgtEl>
                                          <p:spTgt spid="6"/>
                                        </p:tgtEl>
                                        <p:attrNameLst>
                                          <p:attrName>ppt_x</p:attrName>
                                        </p:attrNameLst>
                                      </p:cBhvr>
                                      <p:tavLst>
                                        <p:tav tm="0">
                                          <p:val>
                                            <p:strVal val="0-#ppt_w/2"/>
                                          </p:val>
                                        </p:tav>
                                        <p:tav tm="100000">
                                          <p:val>
                                            <p:strVal val="#ppt_x"/>
                                          </p:val>
                                        </p:tav>
                                      </p:tavLst>
                                    </p:anim>
                                    <p:anim calcmode="lin" valueType="num">
                                      <p:cBhvr additive="base">
                                        <p:cTn id="14" dur="15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tekst, apparaat&#10;&#10;Automatisch gegenereerde beschrijving">
            <a:extLst>
              <a:ext uri="{FF2B5EF4-FFF2-40B4-BE49-F238E27FC236}">
                <a16:creationId xmlns:a16="http://schemas.microsoft.com/office/drawing/2014/main" id="{8A7B53F0-C038-4145-92D4-D57617697B48}"/>
              </a:ext>
            </a:extLst>
          </p:cNvPr>
          <p:cNvPicPr>
            <a:picLocks noChangeAspect="1"/>
          </p:cNvPicPr>
          <p:nvPr/>
        </p:nvPicPr>
        <p:blipFill rotWithShape="1">
          <a:blip r:embed="rId2">
            <a:extLst>
              <a:ext uri="{28A0092B-C50C-407E-A947-70E740481C1C}">
                <a14:useLocalDpi xmlns:a14="http://schemas.microsoft.com/office/drawing/2010/main" val="0"/>
              </a:ext>
            </a:extLst>
          </a:blip>
          <a:srcRect r="48950" b="45763"/>
          <a:stretch/>
        </p:blipFill>
        <p:spPr>
          <a:xfrm>
            <a:off x="4735103" y="-392151"/>
            <a:ext cx="7549662" cy="7250151"/>
          </a:xfrm>
          <a:prstGeom prst="rect">
            <a:avLst/>
          </a:prstGeom>
        </p:spPr>
      </p:pic>
      <p:sp>
        <p:nvSpPr>
          <p:cNvPr id="3" name="Gedeeltelijke cirkel 2">
            <a:extLst>
              <a:ext uri="{FF2B5EF4-FFF2-40B4-BE49-F238E27FC236}">
                <a16:creationId xmlns:a16="http://schemas.microsoft.com/office/drawing/2014/main" id="{5F6ED4B9-5050-4F81-87DA-06790287D7B6}"/>
              </a:ext>
            </a:extLst>
          </p:cNvPr>
          <p:cNvSpPr/>
          <p:nvPr/>
        </p:nvSpPr>
        <p:spPr>
          <a:xfrm rot="10800000">
            <a:off x="4441517" y="-1051344"/>
            <a:ext cx="15686496" cy="15818687"/>
          </a:xfrm>
          <a:prstGeom prst="pie">
            <a:avLst>
              <a:gd name="adj1" fmla="val 0"/>
              <a:gd name="adj2" fmla="val 25957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8" name="Pijl: vijfhoek 7">
            <a:extLst>
              <a:ext uri="{FF2B5EF4-FFF2-40B4-BE49-F238E27FC236}">
                <a16:creationId xmlns:a16="http://schemas.microsoft.com/office/drawing/2014/main" id="{FACCC62F-E7C3-4FB0-91A1-2AB2BE14A875}"/>
              </a:ext>
            </a:extLst>
          </p:cNvPr>
          <p:cNvSpPr/>
          <p:nvPr/>
        </p:nvSpPr>
        <p:spPr>
          <a:xfrm>
            <a:off x="-1" y="0"/>
            <a:ext cx="8030817" cy="692409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Gedeeltelijke cirkel 3">
            <a:extLst>
              <a:ext uri="{FF2B5EF4-FFF2-40B4-BE49-F238E27FC236}">
                <a16:creationId xmlns:a16="http://schemas.microsoft.com/office/drawing/2014/main" id="{66B7262B-D752-43F6-B16A-7CC6BB194CB9}"/>
              </a:ext>
            </a:extLst>
          </p:cNvPr>
          <p:cNvSpPr/>
          <p:nvPr/>
        </p:nvSpPr>
        <p:spPr>
          <a:xfrm rot="16200000" flipV="1">
            <a:off x="4441518" y="-1051345"/>
            <a:ext cx="15686496" cy="15818687"/>
          </a:xfrm>
          <a:prstGeom prst="pie">
            <a:avLst>
              <a:gd name="adj1" fmla="val 0"/>
              <a:gd name="adj2" fmla="val 1329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6" name="Tekstvak 5">
            <a:extLst>
              <a:ext uri="{FF2B5EF4-FFF2-40B4-BE49-F238E27FC236}">
                <a16:creationId xmlns:a16="http://schemas.microsoft.com/office/drawing/2014/main" id="{D94B6445-9AEA-4D56-8A74-FF752A027650}"/>
              </a:ext>
            </a:extLst>
          </p:cNvPr>
          <p:cNvSpPr txBox="1"/>
          <p:nvPr/>
        </p:nvSpPr>
        <p:spPr>
          <a:xfrm>
            <a:off x="455544" y="542148"/>
            <a:ext cx="6602896" cy="1477328"/>
          </a:xfrm>
          <a:prstGeom prst="rect">
            <a:avLst/>
          </a:prstGeom>
          <a:noFill/>
        </p:spPr>
        <p:txBody>
          <a:bodyPr wrap="square">
            <a:spAutoFit/>
          </a:bodyPr>
          <a:lstStyle/>
          <a:p>
            <a:r>
              <a:rPr lang="nl-NL" b="0" i="1" dirty="0">
                <a:solidFill>
                  <a:srgbClr val="000000"/>
                </a:solidFill>
                <a:effectLst/>
                <a:latin typeface="Gotham A"/>
              </a:rPr>
              <a:t>Informatievaardigheden omvat het scherp kunnen formuleren en analyseren van informatie uit bronnen, het op basis hiervan kritisch en systematisch zoeken, selecteren, verwerken, gebruiken en verwijzen van relevante informatie en deze op bruikbaarheid en betrouwbaarheid beoordelen en evalueren. </a:t>
            </a:r>
            <a:endParaRPr lang="nl-NL" i="1" dirty="0"/>
          </a:p>
        </p:txBody>
      </p:sp>
      <p:sp>
        <p:nvSpPr>
          <p:cNvPr id="7" name="Tekstvak 6">
            <a:extLst>
              <a:ext uri="{FF2B5EF4-FFF2-40B4-BE49-F238E27FC236}">
                <a16:creationId xmlns:a16="http://schemas.microsoft.com/office/drawing/2014/main" id="{AE51B195-13D3-428E-9712-B671AACC0625}"/>
              </a:ext>
            </a:extLst>
          </p:cNvPr>
          <p:cNvSpPr txBox="1"/>
          <p:nvPr/>
        </p:nvSpPr>
        <p:spPr>
          <a:xfrm>
            <a:off x="1020418" y="2954215"/>
            <a:ext cx="5473148" cy="2308324"/>
          </a:xfrm>
          <a:prstGeom prst="rect">
            <a:avLst/>
          </a:prstGeom>
          <a:noFill/>
        </p:spPr>
        <p:txBody>
          <a:bodyPr wrap="square" rtlCol="0">
            <a:spAutoFit/>
          </a:bodyPr>
          <a:lstStyle/>
          <a:p>
            <a:r>
              <a:rPr lang="nl-NL" sz="2400" b="1" dirty="0"/>
              <a:t>Natuurlijk lerend</a:t>
            </a:r>
          </a:p>
          <a:p>
            <a:pPr marL="285750" indent="-285750">
              <a:buFont typeface="Arial" panose="020B0604020202020204" pitchFamily="34" charset="0"/>
              <a:buChar char="•"/>
            </a:pPr>
            <a:r>
              <a:rPr lang="nl-NL" sz="2400" dirty="0"/>
              <a:t>Checken in de “échte wereld”</a:t>
            </a:r>
          </a:p>
          <a:p>
            <a:pPr marL="285750" indent="-285750">
              <a:buFont typeface="Arial" panose="020B0604020202020204" pitchFamily="34" charset="0"/>
              <a:buChar char="•"/>
            </a:pPr>
            <a:r>
              <a:rPr lang="nl-NL" sz="2400" dirty="0"/>
              <a:t>Bronnen onderscheiden</a:t>
            </a:r>
          </a:p>
          <a:p>
            <a:r>
              <a:rPr lang="nl-NL" sz="2400" dirty="0"/>
              <a:t>Binnen de prestaties kan hier op </a:t>
            </a:r>
            <a:r>
              <a:rPr lang="nl-NL" sz="2400" dirty="0" err="1"/>
              <a:t>gecoached</a:t>
            </a:r>
            <a:r>
              <a:rPr lang="nl-NL" sz="2400" dirty="0"/>
              <a:t> worden, informatie van verschillende bronnen vergelijken etc.</a:t>
            </a:r>
          </a:p>
        </p:txBody>
      </p:sp>
    </p:spTree>
    <p:extLst>
      <p:ext uri="{BB962C8B-B14F-4D97-AF65-F5344CB8AC3E}">
        <p14:creationId xmlns:p14="http://schemas.microsoft.com/office/powerpoint/2010/main" val="1433814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500" fill="hold"/>
                                        <p:tgtEl>
                                          <p:spTgt spid="8"/>
                                        </p:tgtEl>
                                        <p:attrNameLst>
                                          <p:attrName>ppt_x</p:attrName>
                                        </p:attrNameLst>
                                      </p:cBhvr>
                                      <p:tavLst>
                                        <p:tav tm="0">
                                          <p:val>
                                            <p:strVal val="0-#ppt_w/2"/>
                                          </p:val>
                                        </p:tav>
                                        <p:tav tm="100000">
                                          <p:val>
                                            <p:strVal val="#ppt_x"/>
                                          </p:val>
                                        </p:tav>
                                      </p:tavLst>
                                    </p:anim>
                                    <p:anim calcmode="lin" valueType="num">
                                      <p:cBhvr additive="base">
                                        <p:cTn id="18" dur="1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4" grpId="0" animBg="1"/>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jl: vijfhoek 7">
            <a:extLst>
              <a:ext uri="{FF2B5EF4-FFF2-40B4-BE49-F238E27FC236}">
                <a16:creationId xmlns:a16="http://schemas.microsoft.com/office/drawing/2014/main" id="{FBE55690-1616-4F02-ADF7-008358F16BA2}"/>
              </a:ext>
            </a:extLst>
          </p:cNvPr>
          <p:cNvSpPr/>
          <p:nvPr/>
        </p:nvSpPr>
        <p:spPr>
          <a:xfrm>
            <a:off x="0" y="0"/>
            <a:ext cx="4309326" cy="692409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tekst, apparaat&#10;&#10;Automatisch gegenereerde beschrijving">
            <a:extLst>
              <a:ext uri="{FF2B5EF4-FFF2-40B4-BE49-F238E27FC236}">
                <a16:creationId xmlns:a16="http://schemas.microsoft.com/office/drawing/2014/main" id="{8A7B53F0-C038-4145-92D4-D57617697B48}"/>
              </a:ext>
            </a:extLst>
          </p:cNvPr>
          <p:cNvPicPr>
            <a:picLocks noChangeAspect="1"/>
          </p:cNvPicPr>
          <p:nvPr/>
        </p:nvPicPr>
        <p:blipFill rotWithShape="1">
          <a:blip r:embed="rId2">
            <a:extLst>
              <a:ext uri="{28A0092B-C50C-407E-A947-70E740481C1C}">
                <a14:useLocalDpi xmlns:a14="http://schemas.microsoft.com/office/drawing/2010/main" val="0"/>
              </a:ext>
            </a:extLst>
          </a:blip>
          <a:srcRect r="48950" b="45763"/>
          <a:stretch/>
        </p:blipFill>
        <p:spPr>
          <a:xfrm>
            <a:off x="4735103" y="-392151"/>
            <a:ext cx="7549662" cy="7250151"/>
          </a:xfrm>
          <a:prstGeom prst="rect">
            <a:avLst/>
          </a:prstGeom>
        </p:spPr>
      </p:pic>
      <p:sp>
        <p:nvSpPr>
          <p:cNvPr id="3" name="Gedeeltelijke cirkel 2">
            <a:extLst>
              <a:ext uri="{FF2B5EF4-FFF2-40B4-BE49-F238E27FC236}">
                <a16:creationId xmlns:a16="http://schemas.microsoft.com/office/drawing/2014/main" id="{5F6ED4B9-5050-4F81-87DA-06790287D7B6}"/>
              </a:ext>
            </a:extLst>
          </p:cNvPr>
          <p:cNvSpPr/>
          <p:nvPr/>
        </p:nvSpPr>
        <p:spPr>
          <a:xfrm rot="10800000">
            <a:off x="4441517" y="-1051344"/>
            <a:ext cx="15686496" cy="15818687"/>
          </a:xfrm>
          <a:prstGeom prst="pie">
            <a:avLst>
              <a:gd name="adj1" fmla="val 0"/>
              <a:gd name="adj2" fmla="val 12787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4" name="Gedeeltelijke cirkel 3">
            <a:extLst>
              <a:ext uri="{FF2B5EF4-FFF2-40B4-BE49-F238E27FC236}">
                <a16:creationId xmlns:a16="http://schemas.microsoft.com/office/drawing/2014/main" id="{66B7262B-D752-43F6-B16A-7CC6BB194CB9}"/>
              </a:ext>
            </a:extLst>
          </p:cNvPr>
          <p:cNvSpPr/>
          <p:nvPr/>
        </p:nvSpPr>
        <p:spPr>
          <a:xfrm rot="16200000" flipV="1">
            <a:off x="4441518" y="-1051345"/>
            <a:ext cx="15686496" cy="15818687"/>
          </a:xfrm>
          <a:prstGeom prst="pie">
            <a:avLst>
              <a:gd name="adj1" fmla="val 0"/>
              <a:gd name="adj2" fmla="val 26740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5" name="Tekstvak 4">
            <a:extLst>
              <a:ext uri="{FF2B5EF4-FFF2-40B4-BE49-F238E27FC236}">
                <a16:creationId xmlns:a16="http://schemas.microsoft.com/office/drawing/2014/main" id="{4BBB84B5-C967-4C0D-8F32-ED6571152313}"/>
              </a:ext>
            </a:extLst>
          </p:cNvPr>
          <p:cNvSpPr txBox="1"/>
          <p:nvPr/>
        </p:nvSpPr>
        <p:spPr>
          <a:xfrm>
            <a:off x="401642" y="214643"/>
            <a:ext cx="8666921" cy="2585323"/>
          </a:xfrm>
          <a:prstGeom prst="rect">
            <a:avLst/>
          </a:prstGeom>
          <a:noFill/>
        </p:spPr>
        <p:txBody>
          <a:bodyPr wrap="square" rtlCol="0">
            <a:spAutoFit/>
          </a:bodyPr>
          <a:lstStyle/>
          <a:p>
            <a:r>
              <a:rPr lang="nl-NL" b="0" i="1" dirty="0">
                <a:solidFill>
                  <a:srgbClr val="000000"/>
                </a:solidFill>
                <a:effectLst/>
                <a:latin typeface="Gotham A"/>
              </a:rPr>
              <a:t>Het gaat bijvoorbeeld om het kunnen benoemen, aansluiten en bedienen van apparaten waar computers in verwerkt zijn, om kunnen gaan met tekstverwerkers, spreadsheet- programma's en presentatiesoftware, kunnen werken met internet (browsers, e-mail) en het kunnen omgaan met beveiligings- en privacyaspecten. Door middel van deze kennis leert de leerling dat een computer niet een apparaat is dat zelfstandig gegevens genereert, maar dat zij zelf invloed kunnen hebben op de gegevens, de manier waarop deze gegevens in een computer terecht komen en de manier waarop de gegevens aan een gebruiker worden getoond. ICT-basisvaardigheden zijn daarmee nodig als onderlegger voor het geheel van digitale geletterdheid.</a:t>
            </a:r>
            <a:endParaRPr lang="nl-NL" i="1" dirty="0"/>
          </a:p>
        </p:txBody>
      </p:sp>
      <p:sp>
        <p:nvSpPr>
          <p:cNvPr id="7" name="Tekstvak 6">
            <a:extLst>
              <a:ext uri="{FF2B5EF4-FFF2-40B4-BE49-F238E27FC236}">
                <a16:creationId xmlns:a16="http://schemas.microsoft.com/office/drawing/2014/main" id="{DC6A882B-4066-44FA-A99F-440877AD15FA}"/>
              </a:ext>
            </a:extLst>
          </p:cNvPr>
          <p:cNvSpPr txBox="1"/>
          <p:nvPr/>
        </p:nvSpPr>
        <p:spPr>
          <a:xfrm>
            <a:off x="401642" y="3232924"/>
            <a:ext cx="5473148" cy="1200329"/>
          </a:xfrm>
          <a:prstGeom prst="rect">
            <a:avLst/>
          </a:prstGeom>
          <a:noFill/>
        </p:spPr>
        <p:txBody>
          <a:bodyPr wrap="square" rtlCol="0">
            <a:spAutoFit/>
          </a:bodyPr>
          <a:lstStyle/>
          <a:p>
            <a:r>
              <a:rPr lang="nl-NL" sz="2400" b="1" dirty="0"/>
              <a:t>Natuurlijk leren</a:t>
            </a:r>
          </a:p>
          <a:p>
            <a:pPr marL="285750" indent="-285750">
              <a:buFont typeface="Arial" panose="020B0604020202020204" pitchFamily="34" charset="0"/>
              <a:buChar char="•"/>
            </a:pPr>
            <a:r>
              <a:rPr lang="nl-NL" sz="2400" dirty="0"/>
              <a:t>Hoge verwachtingen, nood creëren</a:t>
            </a:r>
          </a:p>
          <a:p>
            <a:pPr marL="285750" indent="-285750">
              <a:buFont typeface="Arial" panose="020B0604020202020204" pitchFamily="34" charset="0"/>
              <a:buChar char="•"/>
            </a:pPr>
            <a:r>
              <a:rPr lang="nl-NL" sz="2400" dirty="0"/>
              <a:t>Workshops begin van de opleiding</a:t>
            </a:r>
          </a:p>
        </p:txBody>
      </p:sp>
    </p:spTree>
    <p:extLst>
      <p:ext uri="{BB962C8B-B14F-4D97-AF65-F5344CB8AC3E}">
        <p14:creationId xmlns:p14="http://schemas.microsoft.com/office/powerpoint/2010/main" val="334495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500" fill="hold"/>
                                        <p:tgtEl>
                                          <p:spTgt spid="8"/>
                                        </p:tgtEl>
                                        <p:attrNameLst>
                                          <p:attrName>ppt_x</p:attrName>
                                        </p:attrNameLst>
                                      </p:cBhvr>
                                      <p:tavLst>
                                        <p:tav tm="0">
                                          <p:val>
                                            <p:strVal val="0-#ppt_w/2"/>
                                          </p:val>
                                        </p:tav>
                                        <p:tav tm="100000">
                                          <p:val>
                                            <p:strVal val="#ppt_x"/>
                                          </p:val>
                                        </p:tav>
                                      </p:tavLst>
                                    </p:anim>
                                    <p:anim calcmode="lin" valueType="num">
                                      <p:cBhvr additive="base">
                                        <p:cTn id="24" dur="1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4"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jl: vijfhoek 7">
            <a:extLst>
              <a:ext uri="{FF2B5EF4-FFF2-40B4-BE49-F238E27FC236}">
                <a16:creationId xmlns:a16="http://schemas.microsoft.com/office/drawing/2014/main" id="{77BDDE40-BF77-4584-A56D-85E347A891DA}"/>
              </a:ext>
            </a:extLst>
          </p:cNvPr>
          <p:cNvSpPr/>
          <p:nvPr/>
        </p:nvSpPr>
        <p:spPr>
          <a:xfrm>
            <a:off x="0" y="0"/>
            <a:ext cx="4005944" cy="692409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tekst, apparaat&#10;&#10;Automatisch gegenereerde beschrijving">
            <a:extLst>
              <a:ext uri="{FF2B5EF4-FFF2-40B4-BE49-F238E27FC236}">
                <a16:creationId xmlns:a16="http://schemas.microsoft.com/office/drawing/2014/main" id="{8A7B53F0-C038-4145-92D4-D57617697B48}"/>
              </a:ext>
            </a:extLst>
          </p:cNvPr>
          <p:cNvPicPr>
            <a:picLocks noChangeAspect="1"/>
          </p:cNvPicPr>
          <p:nvPr/>
        </p:nvPicPr>
        <p:blipFill rotWithShape="1">
          <a:blip r:embed="rId2">
            <a:extLst>
              <a:ext uri="{28A0092B-C50C-407E-A947-70E740481C1C}">
                <a14:useLocalDpi xmlns:a14="http://schemas.microsoft.com/office/drawing/2010/main" val="0"/>
              </a:ext>
            </a:extLst>
          </a:blip>
          <a:srcRect r="48950" b="45763"/>
          <a:stretch/>
        </p:blipFill>
        <p:spPr>
          <a:xfrm>
            <a:off x="4735103" y="-392151"/>
            <a:ext cx="7549662" cy="7250151"/>
          </a:xfrm>
          <a:prstGeom prst="rect">
            <a:avLst/>
          </a:prstGeom>
        </p:spPr>
      </p:pic>
      <p:sp>
        <p:nvSpPr>
          <p:cNvPr id="4" name="Gedeeltelijke cirkel 3">
            <a:extLst>
              <a:ext uri="{FF2B5EF4-FFF2-40B4-BE49-F238E27FC236}">
                <a16:creationId xmlns:a16="http://schemas.microsoft.com/office/drawing/2014/main" id="{66B7262B-D752-43F6-B16A-7CC6BB194CB9}"/>
              </a:ext>
            </a:extLst>
          </p:cNvPr>
          <p:cNvSpPr/>
          <p:nvPr/>
        </p:nvSpPr>
        <p:spPr>
          <a:xfrm rot="16200000" flipV="1">
            <a:off x="4441518" y="-1051345"/>
            <a:ext cx="15686496" cy="15818687"/>
          </a:xfrm>
          <a:prstGeom prst="pie">
            <a:avLst>
              <a:gd name="adj1" fmla="val 0"/>
              <a:gd name="adj2" fmla="val 40065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6" name="Gedeeltelijke cirkel 5">
            <a:extLst>
              <a:ext uri="{FF2B5EF4-FFF2-40B4-BE49-F238E27FC236}">
                <a16:creationId xmlns:a16="http://schemas.microsoft.com/office/drawing/2014/main" id="{546BE35D-1CB2-4960-87BD-45F88E5E0F78}"/>
              </a:ext>
            </a:extLst>
          </p:cNvPr>
          <p:cNvSpPr/>
          <p:nvPr/>
        </p:nvSpPr>
        <p:spPr>
          <a:xfrm rot="16200000" flipV="1">
            <a:off x="4441519" y="-1051345"/>
            <a:ext cx="15686496" cy="15818687"/>
          </a:xfrm>
          <a:prstGeom prst="pie">
            <a:avLst>
              <a:gd name="adj1" fmla="val 0"/>
              <a:gd name="adj2" fmla="val 40065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7" name="Tekstvak 6">
            <a:extLst>
              <a:ext uri="{FF2B5EF4-FFF2-40B4-BE49-F238E27FC236}">
                <a16:creationId xmlns:a16="http://schemas.microsoft.com/office/drawing/2014/main" id="{0CAFE47B-F240-4E37-A908-414066DA8983}"/>
              </a:ext>
            </a:extLst>
          </p:cNvPr>
          <p:cNvSpPr txBox="1"/>
          <p:nvPr/>
        </p:nvSpPr>
        <p:spPr>
          <a:xfrm>
            <a:off x="401642" y="3232924"/>
            <a:ext cx="5473148" cy="3046988"/>
          </a:xfrm>
          <a:prstGeom prst="rect">
            <a:avLst/>
          </a:prstGeom>
          <a:noFill/>
        </p:spPr>
        <p:txBody>
          <a:bodyPr wrap="square" rtlCol="0">
            <a:spAutoFit/>
          </a:bodyPr>
          <a:lstStyle/>
          <a:p>
            <a:r>
              <a:rPr lang="nl-NL" sz="2400" b="1" dirty="0"/>
              <a:t>Natuurlijk leren</a:t>
            </a:r>
          </a:p>
          <a:p>
            <a:pPr marL="285750" indent="-285750">
              <a:buFont typeface="Arial" panose="020B0604020202020204" pitchFamily="34" charset="0"/>
              <a:buChar char="•"/>
            </a:pPr>
            <a:r>
              <a:rPr lang="nl-NL" sz="2400" dirty="0"/>
              <a:t>Onderzoeken</a:t>
            </a:r>
          </a:p>
          <a:p>
            <a:pPr marL="285750" indent="-285750">
              <a:buFont typeface="Arial" panose="020B0604020202020204" pitchFamily="34" charset="0"/>
              <a:buChar char="•"/>
            </a:pPr>
            <a:r>
              <a:rPr lang="nl-NL" sz="2400" dirty="0"/>
              <a:t>Decompositie</a:t>
            </a:r>
          </a:p>
          <a:p>
            <a:pPr marL="285750" indent="-285750">
              <a:buFont typeface="Arial" panose="020B0604020202020204" pitchFamily="34" charset="0"/>
              <a:buChar char="•"/>
            </a:pPr>
            <a:r>
              <a:rPr lang="nl-NL" sz="2400" dirty="0"/>
              <a:t>Denkvaardigheden ontwikkelen door coaching</a:t>
            </a:r>
          </a:p>
          <a:p>
            <a:r>
              <a:rPr lang="nl-NL" sz="2400" dirty="0"/>
              <a:t>Train de trainer, expert nodig om hier collega’s in mee te nemen en prestaties te schrijven</a:t>
            </a:r>
          </a:p>
        </p:txBody>
      </p:sp>
      <p:sp>
        <p:nvSpPr>
          <p:cNvPr id="5" name="Tekstvak 4">
            <a:extLst>
              <a:ext uri="{FF2B5EF4-FFF2-40B4-BE49-F238E27FC236}">
                <a16:creationId xmlns:a16="http://schemas.microsoft.com/office/drawing/2014/main" id="{04921582-F04E-4756-A29A-31E05FAE9F3D}"/>
              </a:ext>
            </a:extLst>
          </p:cNvPr>
          <p:cNvSpPr txBox="1"/>
          <p:nvPr/>
        </p:nvSpPr>
        <p:spPr>
          <a:xfrm>
            <a:off x="344557" y="265044"/>
            <a:ext cx="9303026" cy="2769989"/>
          </a:xfrm>
          <a:prstGeom prst="rect">
            <a:avLst/>
          </a:prstGeom>
          <a:noFill/>
        </p:spPr>
        <p:txBody>
          <a:bodyPr wrap="square" rtlCol="0">
            <a:spAutoFit/>
          </a:bodyPr>
          <a:lstStyle/>
          <a:p>
            <a:pPr algn="l"/>
            <a:r>
              <a:rPr lang="nl-NL" sz="1200" b="1" i="1" dirty="0">
                <a:solidFill>
                  <a:srgbClr val="444444"/>
                </a:solidFill>
                <a:effectLst/>
                <a:latin typeface="open sans" panose="020B0606030504020204" pitchFamily="34" charset="0"/>
              </a:rPr>
              <a:t>Decompositie (</a:t>
            </a:r>
            <a:r>
              <a:rPr lang="nl-NL" sz="1200" b="1" i="1" dirty="0" err="1">
                <a:solidFill>
                  <a:srgbClr val="444444"/>
                </a:solidFill>
                <a:effectLst/>
                <a:latin typeface="open sans" panose="020B0606030504020204" pitchFamily="34" charset="0"/>
              </a:rPr>
              <a:t>Decomposition</a:t>
            </a:r>
            <a:r>
              <a:rPr lang="nl-NL" sz="1200" b="1" i="1" dirty="0">
                <a:solidFill>
                  <a:srgbClr val="444444"/>
                </a:solidFill>
                <a:effectLst/>
                <a:latin typeface="open sans" panose="020B0606030504020204" pitchFamily="34" charset="0"/>
              </a:rPr>
              <a:t>):</a:t>
            </a:r>
            <a:br>
              <a:rPr lang="nl-NL" sz="1200" b="1" i="1" dirty="0">
                <a:solidFill>
                  <a:srgbClr val="444444"/>
                </a:solidFill>
                <a:effectLst/>
                <a:latin typeface="open sans" panose="020B0606030504020204" pitchFamily="34" charset="0"/>
              </a:rPr>
            </a:br>
            <a:r>
              <a:rPr lang="nl-NL" sz="1200" b="0" i="1" dirty="0">
                <a:solidFill>
                  <a:srgbClr val="444444"/>
                </a:solidFill>
                <a:effectLst/>
                <a:latin typeface="Nunito"/>
              </a:rPr>
              <a:t>De eerste groep is ‘decompositie’. Door grote problemen op te delen in kleine stukjes wordt het steeds eenvoudiger om het op te lossen. Dit is een nuttige vaardigheid voor leerlingen, want door stap voor stap kleine problemen op te lossen kun je uiteindelijk een groot probleem opgelost hebben.</a:t>
            </a:r>
          </a:p>
          <a:p>
            <a:pPr algn="l"/>
            <a:r>
              <a:rPr lang="nl-NL" sz="1200" b="1" i="1" dirty="0">
                <a:solidFill>
                  <a:srgbClr val="444444"/>
                </a:solidFill>
                <a:effectLst/>
                <a:latin typeface="open sans" panose="020B0606030504020204" pitchFamily="34" charset="0"/>
              </a:rPr>
              <a:t>Patronen herkennen (</a:t>
            </a:r>
            <a:r>
              <a:rPr lang="nl-NL" sz="1200" b="1" i="1" dirty="0" err="1">
                <a:solidFill>
                  <a:srgbClr val="444444"/>
                </a:solidFill>
                <a:effectLst/>
                <a:latin typeface="open sans" panose="020B0606030504020204" pitchFamily="34" charset="0"/>
              </a:rPr>
              <a:t>Pattern</a:t>
            </a:r>
            <a:r>
              <a:rPr lang="nl-NL" sz="1200" b="1" i="1" dirty="0">
                <a:solidFill>
                  <a:srgbClr val="444444"/>
                </a:solidFill>
                <a:effectLst/>
                <a:latin typeface="open sans" panose="020B0606030504020204" pitchFamily="34" charset="0"/>
              </a:rPr>
              <a:t> </a:t>
            </a:r>
            <a:r>
              <a:rPr lang="nl-NL" sz="1200" b="1" i="1" dirty="0" err="1">
                <a:solidFill>
                  <a:srgbClr val="444444"/>
                </a:solidFill>
                <a:effectLst/>
                <a:latin typeface="open sans" panose="020B0606030504020204" pitchFamily="34" charset="0"/>
              </a:rPr>
              <a:t>recognition</a:t>
            </a:r>
            <a:r>
              <a:rPr lang="nl-NL" sz="1200" b="1" i="1" dirty="0">
                <a:solidFill>
                  <a:srgbClr val="444444"/>
                </a:solidFill>
                <a:effectLst/>
                <a:latin typeface="open sans" panose="020B0606030504020204" pitchFamily="34" charset="0"/>
              </a:rPr>
              <a:t>):</a:t>
            </a:r>
            <a:br>
              <a:rPr lang="nl-NL" sz="1200" b="1" i="1" dirty="0">
                <a:solidFill>
                  <a:srgbClr val="444444"/>
                </a:solidFill>
                <a:effectLst/>
                <a:latin typeface="open sans" panose="020B0606030504020204" pitchFamily="34" charset="0"/>
              </a:rPr>
            </a:br>
            <a:r>
              <a:rPr lang="nl-NL" sz="1200" b="0" i="1" dirty="0">
                <a:solidFill>
                  <a:srgbClr val="444444"/>
                </a:solidFill>
                <a:effectLst/>
                <a:latin typeface="Nunito"/>
              </a:rPr>
              <a:t>Wanneer een probleem ontleed is en opgedeeld is in verschillende stukjes, wordt het tijd om te kijken naar patronen. Door te zoeken naar verschillende onderdelen die op elkaar lijken kan een groot probleem eenvoudiger opgelost worden, omdat niet telkens hetzelfde gedaan moet worden.</a:t>
            </a:r>
          </a:p>
          <a:p>
            <a:pPr algn="l"/>
            <a:r>
              <a:rPr lang="nl-NL" sz="1200" b="1" i="1" dirty="0">
                <a:solidFill>
                  <a:srgbClr val="444444"/>
                </a:solidFill>
                <a:effectLst/>
                <a:latin typeface="open sans" panose="020B0606030504020204" pitchFamily="34" charset="0"/>
              </a:rPr>
              <a:t>Abstractie (</a:t>
            </a:r>
            <a:r>
              <a:rPr lang="nl-NL" sz="1200" b="1" i="1" dirty="0" err="1">
                <a:solidFill>
                  <a:srgbClr val="444444"/>
                </a:solidFill>
                <a:effectLst/>
                <a:latin typeface="open sans" panose="020B0606030504020204" pitchFamily="34" charset="0"/>
              </a:rPr>
              <a:t>Abstraction</a:t>
            </a:r>
            <a:r>
              <a:rPr lang="nl-NL" sz="1200" b="1" i="1" dirty="0">
                <a:solidFill>
                  <a:srgbClr val="444444"/>
                </a:solidFill>
                <a:effectLst/>
                <a:latin typeface="open sans" panose="020B0606030504020204" pitchFamily="34" charset="0"/>
              </a:rPr>
              <a:t>):</a:t>
            </a:r>
            <a:br>
              <a:rPr lang="nl-NL" sz="1200" b="1" i="1" dirty="0">
                <a:solidFill>
                  <a:srgbClr val="444444"/>
                </a:solidFill>
                <a:effectLst/>
                <a:latin typeface="open sans" panose="020B0606030504020204" pitchFamily="34" charset="0"/>
              </a:rPr>
            </a:br>
            <a:r>
              <a:rPr lang="nl-NL" sz="1200" b="0" i="1" dirty="0">
                <a:solidFill>
                  <a:srgbClr val="444444"/>
                </a:solidFill>
                <a:effectLst/>
                <a:latin typeface="Nunito"/>
              </a:rPr>
              <a:t>Deze groep gaat over het filteren van de informatie. Wat is echt belangrijk? Wat raakt de kern van het probleem? Door te filteren krijgen leerlingen een beter idee van het probleem dat ze op proberen te lossen en kunnen ze effectiever aan de slag om het op te lossen.</a:t>
            </a:r>
          </a:p>
          <a:p>
            <a:pPr algn="l"/>
            <a:r>
              <a:rPr lang="nl-NL" sz="1200" b="1" i="1" dirty="0">
                <a:solidFill>
                  <a:srgbClr val="444444"/>
                </a:solidFill>
                <a:effectLst/>
                <a:latin typeface="open sans" panose="020B0606030504020204" pitchFamily="34" charset="0"/>
              </a:rPr>
              <a:t>Algoritmes (</a:t>
            </a:r>
            <a:r>
              <a:rPr lang="nl-NL" sz="1200" b="1" i="1" dirty="0" err="1">
                <a:solidFill>
                  <a:srgbClr val="444444"/>
                </a:solidFill>
                <a:effectLst/>
                <a:latin typeface="open sans" panose="020B0606030504020204" pitchFamily="34" charset="0"/>
              </a:rPr>
              <a:t>Algorithms</a:t>
            </a:r>
            <a:r>
              <a:rPr lang="nl-NL" sz="1200" b="1" i="1" dirty="0">
                <a:solidFill>
                  <a:srgbClr val="444444"/>
                </a:solidFill>
                <a:effectLst/>
                <a:latin typeface="open sans" panose="020B0606030504020204" pitchFamily="34" charset="0"/>
              </a:rPr>
              <a:t>):</a:t>
            </a:r>
            <a:br>
              <a:rPr lang="nl-NL" sz="1200" b="1" i="1" dirty="0">
                <a:solidFill>
                  <a:srgbClr val="444444"/>
                </a:solidFill>
                <a:effectLst/>
                <a:latin typeface="open sans" panose="020B0606030504020204" pitchFamily="34" charset="0"/>
              </a:rPr>
            </a:br>
            <a:r>
              <a:rPr lang="nl-NL" sz="1200" b="0" i="1" dirty="0">
                <a:solidFill>
                  <a:srgbClr val="444444"/>
                </a:solidFill>
                <a:effectLst/>
                <a:latin typeface="Nunito"/>
              </a:rPr>
              <a:t>De laatste groep gaat over de plan van aanpak: het maken van een algoritme. Door de te volgen stappen uit te werken kan een probleem opgelost worden. Dit kan natuurlijk alleen als het probleem helder is en opgedeeld is in verschillende onderdelen.</a:t>
            </a:r>
          </a:p>
          <a:p>
            <a:endParaRPr lang="nl-NL" dirty="0"/>
          </a:p>
        </p:txBody>
      </p:sp>
    </p:spTree>
    <p:extLst>
      <p:ext uri="{BB962C8B-B14F-4D97-AF65-F5344CB8AC3E}">
        <p14:creationId xmlns:p14="http://schemas.microsoft.com/office/powerpoint/2010/main" val="634900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1+#ppt_w/2"/>
                                          </p:val>
                                        </p:tav>
                                        <p:tav tm="100000">
                                          <p:val>
                                            <p:strVal val="#ppt_x"/>
                                          </p:val>
                                        </p:tav>
                                      </p:tavLst>
                                    </p:anim>
                                    <p:anim calcmode="lin" valueType="num">
                                      <p:cBhvr additive="base">
                                        <p:cTn id="8" dur="1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3"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500" fill="hold"/>
                                        <p:tgtEl>
                                          <p:spTgt spid="6"/>
                                        </p:tgtEl>
                                        <p:attrNameLst>
                                          <p:attrName>ppt_x</p:attrName>
                                        </p:attrNameLst>
                                      </p:cBhvr>
                                      <p:tavLst>
                                        <p:tav tm="0">
                                          <p:val>
                                            <p:strVal val="1+#ppt_w/2"/>
                                          </p:val>
                                        </p:tav>
                                        <p:tav tm="100000">
                                          <p:val>
                                            <p:strVal val="#ppt_x"/>
                                          </p:val>
                                        </p:tav>
                                      </p:tavLst>
                                    </p:anim>
                                    <p:anim calcmode="lin" valueType="num">
                                      <p:cBhvr additive="base">
                                        <p:cTn id="13" dur="1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500" fill="hold"/>
                                        <p:tgtEl>
                                          <p:spTgt spid="8"/>
                                        </p:tgtEl>
                                        <p:attrNameLst>
                                          <p:attrName>ppt_x</p:attrName>
                                        </p:attrNameLst>
                                      </p:cBhvr>
                                      <p:tavLst>
                                        <p:tav tm="0">
                                          <p:val>
                                            <p:strVal val="0-#ppt_w/2"/>
                                          </p:val>
                                        </p:tav>
                                        <p:tav tm="100000">
                                          <p:val>
                                            <p:strVal val="#ppt_x"/>
                                          </p:val>
                                        </p:tav>
                                      </p:tavLst>
                                    </p:anim>
                                    <p:anim calcmode="lin" valueType="num">
                                      <p:cBhvr additive="base">
                                        <p:cTn id="25" dur="1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55C12FC-4996-4DAD-A338-D0053CCECEFC}"/>
              </a:ext>
            </a:extLst>
          </p:cNvPr>
          <p:cNvPicPr>
            <a:picLocks noChangeAspect="1"/>
          </p:cNvPicPr>
          <p:nvPr/>
        </p:nvPicPr>
        <p:blipFill>
          <a:blip r:embed="rId2"/>
          <a:stretch>
            <a:fillRect/>
          </a:stretch>
        </p:blipFill>
        <p:spPr>
          <a:xfrm>
            <a:off x="0" y="0"/>
            <a:ext cx="12192000" cy="6858000"/>
          </a:xfrm>
          <a:prstGeom prst="rect">
            <a:avLst/>
          </a:prstGeom>
        </p:spPr>
      </p:pic>
      <p:sp>
        <p:nvSpPr>
          <p:cNvPr id="22" name="Rectangle 2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Rechthoek: bovenhoeken, één afgeronde en één afgeschuinde hoek 1">
            <a:extLst>
              <a:ext uri="{FF2B5EF4-FFF2-40B4-BE49-F238E27FC236}">
                <a16:creationId xmlns:a16="http://schemas.microsoft.com/office/drawing/2014/main" id="{EAB27E21-205C-4859-BD4D-E37F80DC3728}"/>
              </a:ext>
            </a:extLst>
          </p:cNvPr>
          <p:cNvSpPr/>
          <p:nvPr/>
        </p:nvSpPr>
        <p:spPr>
          <a:xfrm>
            <a:off x="-8703629" y="0"/>
            <a:ext cx="12188952" cy="6856718"/>
          </a:xfrm>
          <a:prstGeom prst="snipRoundRect">
            <a:avLst/>
          </a:prstGeom>
          <a:solidFill>
            <a:srgbClr val="80C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bovenhoeken, één afgeronde en één afgeschuinde hoek 4">
            <a:extLst>
              <a:ext uri="{FF2B5EF4-FFF2-40B4-BE49-F238E27FC236}">
                <a16:creationId xmlns:a16="http://schemas.microsoft.com/office/drawing/2014/main" id="{E4E75F73-4273-4823-9810-717C92CF8E3B}"/>
              </a:ext>
            </a:extLst>
          </p:cNvPr>
          <p:cNvSpPr/>
          <p:nvPr/>
        </p:nvSpPr>
        <p:spPr>
          <a:xfrm>
            <a:off x="-8703629" y="1282"/>
            <a:ext cx="11075769" cy="6856718"/>
          </a:xfrm>
          <a:prstGeom prst="snipRoundRect">
            <a:avLst/>
          </a:prstGeom>
          <a:solidFill>
            <a:srgbClr val="31A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bovenhoeken, één afgeronde en één afgeschuinde hoek 5">
            <a:extLst>
              <a:ext uri="{FF2B5EF4-FFF2-40B4-BE49-F238E27FC236}">
                <a16:creationId xmlns:a16="http://schemas.microsoft.com/office/drawing/2014/main" id="{B9878E65-8CD9-4C2A-B190-D887D6C0930F}"/>
              </a:ext>
            </a:extLst>
          </p:cNvPr>
          <p:cNvSpPr/>
          <p:nvPr/>
        </p:nvSpPr>
        <p:spPr>
          <a:xfrm>
            <a:off x="-8703629" y="1282"/>
            <a:ext cx="9936082" cy="6856718"/>
          </a:xfrm>
          <a:prstGeom prst="snipRoundRect">
            <a:avLst/>
          </a:prstGeom>
          <a:solidFill>
            <a:srgbClr val="166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2929525E-939A-4EFD-A3EA-A41BD397CA29}"/>
              </a:ext>
            </a:extLst>
          </p:cNvPr>
          <p:cNvPicPr>
            <a:picLocks noChangeAspect="1"/>
          </p:cNvPicPr>
          <p:nvPr/>
        </p:nvPicPr>
        <p:blipFill>
          <a:blip r:embed="rId3"/>
          <a:stretch>
            <a:fillRect/>
          </a:stretch>
        </p:blipFill>
        <p:spPr>
          <a:xfrm>
            <a:off x="9657343" y="418482"/>
            <a:ext cx="2009888" cy="1816717"/>
          </a:xfrm>
          <a:prstGeom prst="rect">
            <a:avLst/>
          </a:prstGeom>
        </p:spPr>
      </p:pic>
    </p:spTree>
    <p:extLst>
      <p:ext uri="{BB962C8B-B14F-4D97-AF65-F5344CB8AC3E}">
        <p14:creationId xmlns:p14="http://schemas.microsoft.com/office/powerpoint/2010/main" val="2914239989"/>
      </p:ext>
    </p:extLst>
  </p:cSld>
  <p:clrMapOvr>
    <a:masterClrMapping/>
  </p:clrMapOvr>
  <mc:AlternateContent xmlns:mc="http://schemas.openxmlformats.org/markup-compatibility/2006" xmlns:p159="http://schemas.microsoft.com/office/powerpoint/2015/09/main">
    <mc:Choice Requires="p159">
      <p:transition spd="slow" advClick="0">
        <p159:morph option="byObject"/>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Afbeelding 6">
            <a:extLst>
              <a:ext uri="{FF2B5EF4-FFF2-40B4-BE49-F238E27FC236}">
                <a16:creationId xmlns:a16="http://schemas.microsoft.com/office/drawing/2014/main" id="{BC24E442-44DB-4A9C-9F3F-4CDAA84EEC4C}"/>
              </a:ext>
            </a:extLst>
          </p:cNvPr>
          <p:cNvPicPr>
            <a:picLocks noChangeAspect="1"/>
          </p:cNvPicPr>
          <p:nvPr/>
        </p:nvPicPr>
        <p:blipFill rotWithShape="1">
          <a:blip r:embed="rId2"/>
          <a:srcRect t="9666" b="4799"/>
          <a:stretch/>
        </p:blipFill>
        <p:spPr>
          <a:xfrm>
            <a:off x="20" y="1282"/>
            <a:ext cx="12191980" cy="6856718"/>
          </a:xfrm>
          <a:prstGeom prst="rect">
            <a:avLst/>
          </a:prstGeom>
        </p:spPr>
      </p:pic>
      <p:sp>
        <p:nvSpPr>
          <p:cNvPr id="2" name="Rechthoek: bovenhoeken, één afgeronde en één afgeschuinde hoek 1">
            <a:extLst>
              <a:ext uri="{FF2B5EF4-FFF2-40B4-BE49-F238E27FC236}">
                <a16:creationId xmlns:a16="http://schemas.microsoft.com/office/drawing/2014/main" id="{EAB27E21-205C-4859-BD4D-E37F80DC3728}"/>
              </a:ext>
            </a:extLst>
          </p:cNvPr>
          <p:cNvSpPr/>
          <p:nvPr/>
        </p:nvSpPr>
        <p:spPr>
          <a:xfrm>
            <a:off x="0" y="0"/>
            <a:ext cx="12188952" cy="6856718"/>
          </a:xfrm>
          <a:prstGeom prst="snipRoundRect">
            <a:avLst/>
          </a:prstGeom>
          <a:solidFill>
            <a:srgbClr val="80C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bovenhoeken, één afgeronde en één afgeschuinde hoek 4">
            <a:extLst>
              <a:ext uri="{FF2B5EF4-FFF2-40B4-BE49-F238E27FC236}">
                <a16:creationId xmlns:a16="http://schemas.microsoft.com/office/drawing/2014/main" id="{E4E75F73-4273-4823-9810-717C92CF8E3B}"/>
              </a:ext>
            </a:extLst>
          </p:cNvPr>
          <p:cNvSpPr/>
          <p:nvPr/>
        </p:nvSpPr>
        <p:spPr>
          <a:xfrm>
            <a:off x="-8703629" y="1282"/>
            <a:ext cx="11075769" cy="6856718"/>
          </a:xfrm>
          <a:prstGeom prst="snipRoundRect">
            <a:avLst/>
          </a:prstGeom>
          <a:solidFill>
            <a:srgbClr val="31A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bovenhoeken, één afgeronde en één afgeschuinde hoek 5">
            <a:extLst>
              <a:ext uri="{FF2B5EF4-FFF2-40B4-BE49-F238E27FC236}">
                <a16:creationId xmlns:a16="http://schemas.microsoft.com/office/drawing/2014/main" id="{B9878E65-8CD9-4C2A-B190-D887D6C0930F}"/>
              </a:ext>
            </a:extLst>
          </p:cNvPr>
          <p:cNvSpPr/>
          <p:nvPr/>
        </p:nvSpPr>
        <p:spPr>
          <a:xfrm>
            <a:off x="-8703629" y="1282"/>
            <a:ext cx="9936082" cy="6856718"/>
          </a:xfrm>
          <a:prstGeom prst="snipRoundRect">
            <a:avLst/>
          </a:prstGeom>
          <a:solidFill>
            <a:srgbClr val="166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2031E447-3EE8-43E2-86E4-7FB42C5C07A8}"/>
              </a:ext>
            </a:extLst>
          </p:cNvPr>
          <p:cNvSpPr/>
          <p:nvPr/>
        </p:nvSpPr>
        <p:spPr>
          <a:xfrm>
            <a:off x="3179060" y="0"/>
            <a:ext cx="6892144" cy="923330"/>
          </a:xfrm>
          <a:prstGeom prst="rect">
            <a:avLst/>
          </a:prstGeom>
          <a:noFill/>
        </p:spPr>
        <p:txBody>
          <a:bodyPr wrap="none" lIns="91440" tIns="45720" rIns="91440" bIns="45720">
            <a:spAutoFit/>
          </a:bodyPr>
          <a:lstStyle/>
          <a:p>
            <a:pPr algn="ctr"/>
            <a:r>
              <a:rPr lang="nl-NL" sz="5400" b="0" cap="none" spc="0" dirty="0">
                <a:ln w="0"/>
                <a:solidFill>
                  <a:schemeClr val="tx1"/>
                </a:solidFill>
                <a:effectLst>
                  <a:outerShdw blurRad="38100" dist="19050" dir="2700000" algn="tl" rotWithShape="0">
                    <a:schemeClr val="dk1">
                      <a:alpha val="40000"/>
                    </a:schemeClr>
                  </a:outerShdw>
                </a:effectLst>
              </a:rPr>
              <a:t>Dragende vaardigheden</a:t>
            </a:r>
          </a:p>
        </p:txBody>
      </p:sp>
      <p:pic>
        <p:nvPicPr>
          <p:cNvPr id="9" name="Afbeelding 8" descr="Afbeelding met tekst, apparaat&#10;&#10;Automatisch gegenereerde beschrijving">
            <a:extLst>
              <a:ext uri="{FF2B5EF4-FFF2-40B4-BE49-F238E27FC236}">
                <a16:creationId xmlns:a16="http://schemas.microsoft.com/office/drawing/2014/main" id="{0A319BFB-9F74-4B24-99C8-65853BEE9839}"/>
              </a:ext>
            </a:extLst>
          </p:cNvPr>
          <p:cNvPicPr>
            <a:picLocks noChangeAspect="1"/>
          </p:cNvPicPr>
          <p:nvPr/>
        </p:nvPicPr>
        <p:blipFill rotWithShape="1">
          <a:blip r:embed="rId3">
            <a:extLst>
              <a:ext uri="{28A0092B-C50C-407E-A947-70E740481C1C}">
                <a14:useLocalDpi xmlns:a14="http://schemas.microsoft.com/office/drawing/2010/main" val="0"/>
              </a:ext>
            </a:extLst>
          </a:blip>
          <a:srcRect t="55574" b="26347"/>
          <a:stretch/>
        </p:blipFill>
        <p:spPr>
          <a:xfrm>
            <a:off x="3049660" y="1023582"/>
            <a:ext cx="7182325" cy="1173708"/>
          </a:xfrm>
          <a:prstGeom prst="rect">
            <a:avLst/>
          </a:prstGeom>
        </p:spPr>
      </p:pic>
      <p:sp>
        <p:nvSpPr>
          <p:cNvPr id="3" name="Tekstvak 2">
            <a:extLst>
              <a:ext uri="{FF2B5EF4-FFF2-40B4-BE49-F238E27FC236}">
                <a16:creationId xmlns:a16="http://schemas.microsoft.com/office/drawing/2014/main" id="{E4C560F2-A79B-42D4-B805-75725BE7B228}"/>
              </a:ext>
            </a:extLst>
          </p:cNvPr>
          <p:cNvSpPr txBox="1"/>
          <p:nvPr/>
        </p:nvSpPr>
        <p:spPr>
          <a:xfrm>
            <a:off x="3384645" y="2470245"/>
            <a:ext cx="6551457" cy="2031325"/>
          </a:xfrm>
          <a:prstGeom prst="rect">
            <a:avLst/>
          </a:prstGeom>
          <a:noFill/>
        </p:spPr>
        <p:txBody>
          <a:bodyPr wrap="square" rtlCol="0">
            <a:spAutoFit/>
          </a:bodyPr>
          <a:lstStyle/>
          <a:p>
            <a:pPr marL="285750" indent="-285750">
              <a:buFont typeface="Arial" panose="020B0604020202020204" pitchFamily="34" charset="0"/>
              <a:buChar char="•"/>
            </a:pPr>
            <a:r>
              <a:rPr lang="nl-NL" dirty="0"/>
              <a:t>Wendbaarheid: online en hybride onderwijs, DOT vraagbaak en door nood geboren flexibel zijn, positief ontvangen.</a:t>
            </a:r>
          </a:p>
          <a:p>
            <a:pPr marL="285750" indent="-285750">
              <a:buFont typeface="Arial" panose="020B0604020202020204" pitchFamily="34" charset="0"/>
              <a:buChar char="•"/>
            </a:pPr>
            <a:r>
              <a:rPr lang="nl-NL" dirty="0"/>
              <a:t>Kritisch denken: wat heb ik waarvoor nodig en wat vooral ook niet</a:t>
            </a:r>
          </a:p>
          <a:p>
            <a:pPr marL="285750" indent="-285750">
              <a:buFont typeface="Arial" panose="020B0604020202020204" pitchFamily="34" charset="0"/>
              <a:buChar char="•"/>
            </a:pPr>
            <a:r>
              <a:rPr lang="nl-NL" dirty="0"/>
              <a:t>Ondernemendheid: vrijwilligheid workshops goed bezocht. FAQ veel gebruikt. </a:t>
            </a:r>
          </a:p>
          <a:p>
            <a:pPr marL="285750" indent="-285750">
              <a:buFont typeface="Arial" panose="020B0604020202020204" pitchFamily="34" charset="0"/>
              <a:buChar char="•"/>
            </a:pPr>
            <a:r>
              <a:rPr lang="nl-NL" dirty="0"/>
              <a:t>Creatief denken: Meer experimenten.</a:t>
            </a:r>
          </a:p>
        </p:txBody>
      </p:sp>
      <p:sp>
        <p:nvSpPr>
          <p:cNvPr id="4" name="Ovaal 3">
            <a:extLst>
              <a:ext uri="{FF2B5EF4-FFF2-40B4-BE49-F238E27FC236}">
                <a16:creationId xmlns:a16="http://schemas.microsoft.com/office/drawing/2014/main" id="{59551641-9752-40B8-8FA7-CF0093E0BA08}"/>
              </a:ext>
            </a:extLst>
          </p:cNvPr>
          <p:cNvSpPr/>
          <p:nvPr/>
        </p:nvSpPr>
        <p:spPr>
          <a:xfrm>
            <a:off x="9740168" y="4419311"/>
            <a:ext cx="2129051" cy="2129051"/>
          </a:xfrm>
          <a:prstGeom prst="ellipse">
            <a:avLst/>
          </a:prstGeom>
          <a:gradFill flip="none" rotWithShape="1">
            <a:gsLst>
              <a:gs pos="0">
                <a:srgbClr val="FFC000"/>
              </a:gs>
              <a:gs pos="100000">
                <a:srgbClr val="FFC00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latin typeface="Agency FB" panose="020B0503020202020204" pitchFamily="34" charset="0"/>
              </a:rPr>
              <a:t>Bespreekpunt in </a:t>
            </a:r>
            <a:r>
              <a:rPr lang="nl-NL" sz="1600" dirty="0" err="1">
                <a:solidFill>
                  <a:schemeClr val="tx1"/>
                </a:solidFill>
                <a:latin typeface="Agency FB" panose="020B0503020202020204" pitchFamily="34" charset="0"/>
              </a:rPr>
              <a:t>functionerings-gesprekken</a:t>
            </a:r>
            <a:endParaRPr lang="nl-NL" sz="1600" dirty="0">
              <a:solidFill>
                <a:schemeClr val="tx1"/>
              </a:solidFill>
              <a:latin typeface="Agency FB" panose="020B0503020202020204" pitchFamily="34" charset="0"/>
            </a:endParaRPr>
          </a:p>
        </p:txBody>
      </p:sp>
      <p:sp>
        <p:nvSpPr>
          <p:cNvPr id="11" name="Ovaal 10">
            <a:extLst>
              <a:ext uri="{FF2B5EF4-FFF2-40B4-BE49-F238E27FC236}">
                <a16:creationId xmlns:a16="http://schemas.microsoft.com/office/drawing/2014/main" id="{5CF41AD4-E647-4A10-8FFC-AD99278D7A31}"/>
              </a:ext>
            </a:extLst>
          </p:cNvPr>
          <p:cNvSpPr/>
          <p:nvPr/>
        </p:nvSpPr>
        <p:spPr>
          <a:xfrm>
            <a:off x="5029950" y="4501571"/>
            <a:ext cx="2129051" cy="2129051"/>
          </a:xfrm>
          <a:prstGeom prst="ellipse">
            <a:avLst/>
          </a:prstGeom>
          <a:gradFill>
            <a:gsLst>
              <a:gs pos="0">
                <a:srgbClr val="FFC000"/>
              </a:gs>
              <a:gs pos="100000">
                <a:srgbClr val="FFC000">
                  <a:tint val="23500"/>
                  <a:satMod val="16000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latin typeface="Agency FB" panose="020B0503020202020204" pitchFamily="34" charset="0"/>
              </a:rPr>
              <a:t>Mogelijkheden blijvend laten zien</a:t>
            </a:r>
          </a:p>
        </p:txBody>
      </p:sp>
      <p:sp>
        <p:nvSpPr>
          <p:cNvPr id="12" name="Ovaal 11">
            <a:extLst>
              <a:ext uri="{FF2B5EF4-FFF2-40B4-BE49-F238E27FC236}">
                <a16:creationId xmlns:a16="http://schemas.microsoft.com/office/drawing/2014/main" id="{BD958876-09E1-4B81-A6B2-59CDE08D553A}"/>
              </a:ext>
            </a:extLst>
          </p:cNvPr>
          <p:cNvSpPr/>
          <p:nvPr/>
        </p:nvSpPr>
        <p:spPr>
          <a:xfrm>
            <a:off x="2691514" y="4501570"/>
            <a:ext cx="2129051" cy="2129051"/>
          </a:xfrm>
          <a:prstGeom prst="ellipse">
            <a:avLst/>
          </a:prstGeom>
          <a:gradFill>
            <a:gsLst>
              <a:gs pos="0">
                <a:srgbClr val="FFC000"/>
              </a:gs>
              <a:gs pos="100000">
                <a:srgbClr val="FFC000">
                  <a:tint val="23500"/>
                  <a:satMod val="16000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latin typeface="Agency FB" panose="020B0503020202020204" pitchFamily="34" charset="0"/>
              </a:rPr>
              <a:t>Veiligheid om te experimenteren</a:t>
            </a:r>
          </a:p>
        </p:txBody>
      </p:sp>
      <p:sp>
        <p:nvSpPr>
          <p:cNvPr id="13" name="Ovaal 12">
            <a:extLst>
              <a:ext uri="{FF2B5EF4-FFF2-40B4-BE49-F238E27FC236}">
                <a16:creationId xmlns:a16="http://schemas.microsoft.com/office/drawing/2014/main" id="{34A5881F-B9DC-48D3-A0EE-F5B36FED1F09}"/>
              </a:ext>
            </a:extLst>
          </p:cNvPr>
          <p:cNvSpPr/>
          <p:nvPr/>
        </p:nvSpPr>
        <p:spPr>
          <a:xfrm>
            <a:off x="7357041" y="4501570"/>
            <a:ext cx="2129051" cy="2129051"/>
          </a:xfrm>
          <a:prstGeom prst="ellipse">
            <a:avLst/>
          </a:prstGeom>
          <a:gradFill>
            <a:gsLst>
              <a:gs pos="0">
                <a:srgbClr val="FFC000"/>
              </a:gs>
              <a:gs pos="100000">
                <a:srgbClr val="FFC000">
                  <a:tint val="23500"/>
                  <a:satMod val="16000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latin typeface="Agency FB" panose="020B0503020202020204" pitchFamily="34" charset="0"/>
              </a:rPr>
              <a:t>Helder levend schoolplan</a:t>
            </a:r>
          </a:p>
        </p:txBody>
      </p:sp>
      <p:sp>
        <p:nvSpPr>
          <p:cNvPr id="10" name="Rechthoek 9">
            <a:extLst>
              <a:ext uri="{FF2B5EF4-FFF2-40B4-BE49-F238E27FC236}">
                <a16:creationId xmlns:a16="http://schemas.microsoft.com/office/drawing/2014/main" id="{0B28F7D9-3F80-49A7-A630-156633DA64BA}"/>
              </a:ext>
            </a:extLst>
          </p:cNvPr>
          <p:cNvSpPr/>
          <p:nvPr/>
        </p:nvSpPr>
        <p:spPr>
          <a:xfrm>
            <a:off x="3968038" y="4294149"/>
            <a:ext cx="6731330" cy="923330"/>
          </a:xfrm>
          <a:prstGeom prst="rect">
            <a:avLst/>
          </a:prstGeom>
          <a:noFill/>
        </p:spPr>
        <p:txBody>
          <a:bodyPr wrap="none" lIns="91440" tIns="45720" rIns="91440" bIns="45720">
            <a:spAutoFit/>
          </a:bodyPr>
          <a:lstStyle/>
          <a:p>
            <a:pPr algn="ctr"/>
            <a:r>
              <a:rPr lang="nl-NL" sz="5400" b="0" cap="none" spc="0" dirty="0">
                <a:ln w="0"/>
                <a:solidFill>
                  <a:schemeClr val="tx1"/>
                </a:solidFill>
                <a:effectLst>
                  <a:outerShdw blurRad="38100" dist="19050" dir="2700000" algn="tl" rotWithShape="0">
                    <a:schemeClr val="dk1">
                      <a:alpha val="40000"/>
                    </a:schemeClr>
                  </a:outerShdw>
                </a:effectLst>
                <a:latin typeface="Martine 2" panose="02000503000000000000" pitchFamily="2" charset="0"/>
              </a:rPr>
              <a:t>Groot compliment nodig!</a:t>
            </a:r>
          </a:p>
        </p:txBody>
      </p:sp>
    </p:spTree>
    <p:extLst>
      <p:ext uri="{BB962C8B-B14F-4D97-AF65-F5344CB8AC3E}">
        <p14:creationId xmlns:p14="http://schemas.microsoft.com/office/powerpoint/2010/main" val="3083071482"/>
      </p:ext>
    </p:extLst>
  </p:cSld>
  <p:clrMapOvr>
    <a:masterClrMapping/>
  </p:clrMapOvr>
  <mc:AlternateContent xmlns:mc="http://schemas.openxmlformats.org/markup-compatibility/2006" xmlns:p159="http://schemas.microsoft.com/office/powerpoint/2015/09/main">
    <mc:Choice Requires="p159">
      <p:transition spd="slow"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Afbeelding 6">
            <a:extLst>
              <a:ext uri="{FF2B5EF4-FFF2-40B4-BE49-F238E27FC236}">
                <a16:creationId xmlns:a16="http://schemas.microsoft.com/office/drawing/2014/main" id="{BC24E442-44DB-4A9C-9F3F-4CDAA84EEC4C}"/>
              </a:ext>
            </a:extLst>
          </p:cNvPr>
          <p:cNvPicPr>
            <a:picLocks noChangeAspect="1"/>
          </p:cNvPicPr>
          <p:nvPr/>
        </p:nvPicPr>
        <p:blipFill rotWithShape="1">
          <a:blip r:embed="rId2"/>
          <a:srcRect t="9666" b="4799"/>
          <a:stretch/>
        </p:blipFill>
        <p:spPr>
          <a:xfrm>
            <a:off x="20" y="1282"/>
            <a:ext cx="12191980" cy="6856718"/>
          </a:xfrm>
          <a:prstGeom prst="rect">
            <a:avLst/>
          </a:prstGeom>
        </p:spPr>
      </p:pic>
      <p:sp>
        <p:nvSpPr>
          <p:cNvPr id="2" name="Rechthoek: bovenhoeken, één afgeronde en één afgeschuinde hoek 1">
            <a:extLst>
              <a:ext uri="{FF2B5EF4-FFF2-40B4-BE49-F238E27FC236}">
                <a16:creationId xmlns:a16="http://schemas.microsoft.com/office/drawing/2014/main" id="{EAB27E21-205C-4859-BD4D-E37F80DC3728}"/>
              </a:ext>
            </a:extLst>
          </p:cNvPr>
          <p:cNvSpPr/>
          <p:nvPr/>
        </p:nvSpPr>
        <p:spPr>
          <a:xfrm>
            <a:off x="0" y="0"/>
            <a:ext cx="12188952" cy="6856718"/>
          </a:xfrm>
          <a:prstGeom prst="snipRoundRect">
            <a:avLst/>
          </a:prstGeom>
          <a:solidFill>
            <a:srgbClr val="80C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bovenhoeken, één afgeronde en één afgeschuinde hoek 4">
            <a:extLst>
              <a:ext uri="{FF2B5EF4-FFF2-40B4-BE49-F238E27FC236}">
                <a16:creationId xmlns:a16="http://schemas.microsoft.com/office/drawing/2014/main" id="{E4E75F73-4273-4823-9810-717C92CF8E3B}"/>
              </a:ext>
            </a:extLst>
          </p:cNvPr>
          <p:cNvSpPr/>
          <p:nvPr/>
        </p:nvSpPr>
        <p:spPr>
          <a:xfrm>
            <a:off x="3048" y="1282"/>
            <a:ext cx="11075769" cy="6856718"/>
          </a:xfrm>
          <a:prstGeom prst="snipRoundRect">
            <a:avLst/>
          </a:prstGeom>
          <a:solidFill>
            <a:srgbClr val="31A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bovenhoeken, één afgeronde en één afgeschuinde hoek 5">
            <a:extLst>
              <a:ext uri="{FF2B5EF4-FFF2-40B4-BE49-F238E27FC236}">
                <a16:creationId xmlns:a16="http://schemas.microsoft.com/office/drawing/2014/main" id="{B9878E65-8CD9-4C2A-B190-D887D6C0930F}"/>
              </a:ext>
            </a:extLst>
          </p:cNvPr>
          <p:cNvSpPr/>
          <p:nvPr/>
        </p:nvSpPr>
        <p:spPr>
          <a:xfrm>
            <a:off x="-8703629" y="1282"/>
            <a:ext cx="9936082" cy="6856718"/>
          </a:xfrm>
          <a:prstGeom prst="snipRoundRect">
            <a:avLst/>
          </a:prstGeom>
          <a:solidFill>
            <a:srgbClr val="166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D976FC3-E379-4E86-9FC4-49F5F158F932}"/>
              </a:ext>
            </a:extLst>
          </p:cNvPr>
          <p:cNvSpPr/>
          <p:nvPr/>
        </p:nvSpPr>
        <p:spPr>
          <a:xfrm>
            <a:off x="1406731" y="13648"/>
            <a:ext cx="7781682" cy="923330"/>
          </a:xfrm>
          <a:prstGeom prst="rect">
            <a:avLst/>
          </a:prstGeom>
          <a:noFill/>
        </p:spPr>
        <p:txBody>
          <a:bodyPr wrap="none" lIns="91440" tIns="45720" rIns="91440" bIns="45720">
            <a:spAutoFit/>
          </a:bodyPr>
          <a:lstStyle/>
          <a:p>
            <a:pPr algn="ctr"/>
            <a:r>
              <a:rPr lang="nl-NL" sz="5400" b="0" cap="none" spc="0" dirty="0">
                <a:ln w="0"/>
                <a:solidFill>
                  <a:schemeClr val="tx1"/>
                </a:solidFill>
                <a:effectLst>
                  <a:outerShdw blurRad="38100" dist="19050" dir="2700000" algn="tl" rotWithShape="0">
                    <a:schemeClr val="dk1">
                      <a:alpha val="40000"/>
                    </a:schemeClr>
                  </a:outerShdw>
                </a:effectLst>
              </a:rPr>
              <a:t>Verbindende vaardigheden</a:t>
            </a:r>
          </a:p>
        </p:txBody>
      </p:sp>
      <p:pic>
        <p:nvPicPr>
          <p:cNvPr id="9" name="Afbeelding 8" descr="Afbeelding met tekst, apparaat&#10;&#10;Automatisch gegenereerde beschrijving">
            <a:extLst>
              <a:ext uri="{FF2B5EF4-FFF2-40B4-BE49-F238E27FC236}">
                <a16:creationId xmlns:a16="http://schemas.microsoft.com/office/drawing/2014/main" id="{383344CA-9DAC-45A1-B97E-6BACD48B85B5}"/>
              </a:ext>
            </a:extLst>
          </p:cNvPr>
          <p:cNvPicPr>
            <a:picLocks noChangeAspect="1"/>
          </p:cNvPicPr>
          <p:nvPr/>
        </p:nvPicPr>
        <p:blipFill rotWithShape="1">
          <a:blip r:embed="rId3">
            <a:extLst>
              <a:ext uri="{28A0092B-C50C-407E-A947-70E740481C1C}">
                <a14:useLocalDpi xmlns:a14="http://schemas.microsoft.com/office/drawing/2010/main" val="0"/>
              </a:ext>
            </a:extLst>
          </a:blip>
          <a:srcRect l="50394" b="45688"/>
          <a:stretch/>
        </p:blipFill>
        <p:spPr>
          <a:xfrm>
            <a:off x="1745317" y="1196286"/>
            <a:ext cx="5160450" cy="5107013"/>
          </a:xfrm>
          <a:prstGeom prst="rect">
            <a:avLst/>
          </a:prstGeom>
        </p:spPr>
      </p:pic>
      <p:sp>
        <p:nvSpPr>
          <p:cNvPr id="11" name="Ovaal 10">
            <a:extLst>
              <a:ext uri="{FF2B5EF4-FFF2-40B4-BE49-F238E27FC236}">
                <a16:creationId xmlns:a16="http://schemas.microsoft.com/office/drawing/2014/main" id="{547A65DD-695A-41B2-9AFD-D7D222B1745E}"/>
              </a:ext>
            </a:extLst>
          </p:cNvPr>
          <p:cNvSpPr/>
          <p:nvPr/>
        </p:nvSpPr>
        <p:spPr>
          <a:xfrm>
            <a:off x="4961583" y="795707"/>
            <a:ext cx="2129051" cy="2129051"/>
          </a:xfrm>
          <a:prstGeom prst="ellipse">
            <a:avLst/>
          </a:prstGeom>
          <a:gradFill flip="none" rotWithShape="1">
            <a:gsLst>
              <a:gs pos="0">
                <a:srgbClr val="FFC000"/>
              </a:gs>
              <a:gs pos="100000">
                <a:srgbClr val="FFC00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latin typeface="Agency FB" panose="020B0503020202020204" pitchFamily="34" charset="0"/>
              </a:rPr>
              <a:t>1 school vraagt om  van en met elkaar leren</a:t>
            </a:r>
          </a:p>
        </p:txBody>
      </p:sp>
      <p:sp>
        <p:nvSpPr>
          <p:cNvPr id="12" name="Ovaal 11">
            <a:extLst>
              <a:ext uri="{FF2B5EF4-FFF2-40B4-BE49-F238E27FC236}">
                <a16:creationId xmlns:a16="http://schemas.microsoft.com/office/drawing/2014/main" id="{E949909C-DE0F-48BA-8F15-72040C98AFB3}"/>
              </a:ext>
            </a:extLst>
          </p:cNvPr>
          <p:cNvSpPr/>
          <p:nvPr/>
        </p:nvSpPr>
        <p:spPr>
          <a:xfrm>
            <a:off x="6203593" y="2971480"/>
            <a:ext cx="2129051" cy="2129051"/>
          </a:xfrm>
          <a:prstGeom prst="ellipse">
            <a:avLst/>
          </a:prstGeom>
          <a:gradFill flip="none" rotWithShape="1">
            <a:gsLst>
              <a:gs pos="0">
                <a:srgbClr val="FFC000"/>
              </a:gs>
              <a:gs pos="100000">
                <a:srgbClr val="FFC00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err="1">
                <a:solidFill>
                  <a:schemeClr val="tx1"/>
                </a:solidFill>
                <a:latin typeface="Agency FB" panose="020B0503020202020204" pitchFamily="34" charset="0"/>
              </a:rPr>
              <a:t>Oplossings-strategieën</a:t>
            </a:r>
            <a:r>
              <a:rPr lang="nl-NL" sz="1600" dirty="0">
                <a:solidFill>
                  <a:schemeClr val="tx1"/>
                </a:solidFill>
                <a:latin typeface="Agency FB" panose="020B0503020202020204" pitchFamily="34" charset="0"/>
              </a:rPr>
              <a:t> leren, creatief en innovatief denken</a:t>
            </a:r>
          </a:p>
        </p:txBody>
      </p:sp>
      <p:sp>
        <p:nvSpPr>
          <p:cNvPr id="14" name="Ovaal 13">
            <a:extLst>
              <a:ext uri="{FF2B5EF4-FFF2-40B4-BE49-F238E27FC236}">
                <a16:creationId xmlns:a16="http://schemas.microsoft.com/office/drawing/2014/main" id="{7E9086EE-C55C-43D3-B486-DEA912476611}"/>
              </a:ext>
            </a:extLst>
          </p:cNvPr>
          <p:cNvSpPr/>
          <p:nvPr/>
        </p:nvSpPr>
        <p:spPr>
          <a:xfrm>
            <a:off x="7353169" y="692944"/>
            <a:ext cx="2129051" cy="2129051"/>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latin typeface="Agency FB" panose="020B0503020202020204" pitchFamily="34" charset="0"/>
              </a:rPr>
              <a:t>We bieden veel (ondersteuning) op sociaal emotioneel vlak</a:t>
            </a:r>
          </a:p>
        </p:txBody>
      </p:sp>
      <p:sp>
        <p:nvSpPr>
          <p:cNvPr id="15" name="Ovaal 14">
            <a:extLst>
              <a:ext uri="{FF2B5EF4-FFF2-40B4-BE49-F238E27FC236}">
                <a16:creationId xmlns:a16="http://schemas.microsoft.com/office/drawing/2014/main" id="{5FDF1CEC-FF1B-425D-B3C8-222B9B9B7606}"/>
              </a:ext>
            </a:extLst>
          </p:cNvPr>
          <p:cNvSpPr/>
          <p:nvPr/>
        </p:nvSpPr>
        <p:spPr>
          <a:xfrm>
            <a:off x="8516435" y="2924758"/>
            <a:ext cx="2129051" cy="2129051"/>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latin typeface="Agency FB" panose="020B0503020202020204" pitchFamily="34" charset="0"/>
              </a:rPr>
              <a:t>Implementeren in de lessen</a:t>
            </a:r>
          </a:p>
        </p:txBody>
      </p:sp>
    </p:spTree>
    <p:extLst>
      <p:ext uri="{BB962C8B-B14F-4D97-AF65-F5344CB8AC3E}">
        <p14:creationId xmlns:p14="http://schemas.microsoft.com/office/powerpoint/2010/main" val="3660626567"/>
      </p:ext>
    </p:extLst>
  </p:cSld>
  <p:clrMapOvr>
    <a:masterClrMapping/>
  </p:clrMapOvr>
  <mc:AlternateContent xmlns:mc="http://schemas.openxmlformats.org/markup-compatibility/2006" xmlns:p159="http://schemas.microsoft.com/office/powerpoint/2015/09/main">
    <mc:Choice Requires="p159">
      <p:transition spd="slow"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Afbeelding 6">
            <a:extLst>
              <a:ext uri="{FF2B5EF4-FFF2-40B4-BE49-F238E27FC236}">
                <a16:creationId xmlns:a16="http://schemas.microsoft.com/office/drawing/2014/main" id="{BC24E442-44DB-4A9C-9F3F-4CDAA84EEC4C}"/>
              </a:ext>
            </a:extLst>
          </p:cNvPr>
          <p:cNvPicPr>
            <a:picLocks noChangeAspect="1"/>
          </p:cNvPicPr>
          <p:nvPr/>
        </p:nvPicPr>
        <p:blipFill rotWithShape="1">
          <a:blip r:embed="rId2"/>
          <a:srcRect t="9666" b="4799"/>
          <a:stretch/>
        </p:blipFill>
        <p:spPr>
          <a:xfrm>
            <a:off x="20" y="1282"/>
            <a:ext cx="12191980" cy="6856718"/>
          </a:xfrm>
          <a:prstGeom prst="rect">
            <a:avLst/>
          </a:prstGeom>
        </p:spPr>
      </p:pic>
      <p:sp>
        <p:nvSpPr>
          <p:cNvPr id="2" name="Rechthoek: bovenhoeken, één afgeronde en één afgeschuinde hoek 1">
            <a:extLst>
              <a:ext uri="{FF2B5EF4-FFF2-40B4-BE49-F238E27FC236}">
                <a16:creationId xmlns:a16="http://schemas.microsoft.com/office/drawing/2014/main" id="{EAB27E21-205C-4859-BD4D-E37F80DC3728}"/>
              </a:ext>
            </a:extLst>
          </p:cNvPr>
          <p:cNvSpPr/>
          <p:nvPr/>
        </p:nvSpPr>
        <p:spPr>
          <a:xfrm>
            <a:off x="0" y="0"/>
            <a:ext cx="12188952" cy="6856718"/>
          </a:xfrm>
          <a:prstGeom prst="snipRoundRect">
            <a:avLst/>
          </a:prstGeom>
          <a:solidFill>
            <a:srgbClr val="80C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bovenhoeken, één afgeronde en één afgeschuinde hoek 4">
            <a:extLst>
              <a:ext uri="{FF2B5EF4-FFF2-40B4-BE49-F238E27FC236}">
                <a16:creationId xmlns:a16="http://schemas.microsoft.com/office/drawing/2014/main" id="{E4E75F73-4273-4823-9810-717C92CF8E3B}"/>
              </a:ext>
            </a:extLst>
          </p:cNvPr>
          <p:cNvSpPr/>
          <p:nvPr/>
        </p:nvSpPr>
        <p:spPr>
          <a:xfrm>
            <a:off x="3048" y="1282"/>
            <a:ext cx="11075769" cy="6856718"/>
          </a:xfrm>
          <a:prstGeom prst="snipRoundRect">
            <a:avLst/>
          </a:prstGeom>
          <a:solidFill>
            <a:srgbClr val="31A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bovenhoeken, één afgeronde en één afgeschuinde hoek 5">
            <a:extLst>
              <a:ext uri="{FF2B5EF4-FFF2-40B4-BE49-F238E27FC236}">
                <a16:creationId xmlns:a16="http://schemas.microsoft.com/office/drawing/2014/main" id="{B9878E65-8CD9-4C2A-B190-D887D6C0930F}"/>
              </a:ext>
            </a:extLst>
          </p:cNvPr>
          <p:cNvSpPr/>
          <p:nvPr/>
        </p:nvSpPr>
        <p:spPr>
          <a:xfrm>
            <a:off x="3049" y="1282"/>
            <a:ext cx="9936082" cy="6856718"/>
          </a:xfrm>
          <a:prstGeom prst="snipRoundRect">
            <a:avLst/>
          </a:prstGeom>
          <a:solidFill>
            <a:srgbClr val="166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604EABE4-C156-4986-82AC-34DF7263A5D3}"/>
              </a:ext>
            </a:extLst>
          </p:cNvPr>
          <p:cNvSpPr/>
          <p:nvPr/>
        </p:nvSpPr>
        <p:spPr>
          <a:xfrm>
            <a:off x="1247067" y="92766"/>
            <a:ext cx="6989350" cy="923330"/>
          </a:xfrm>
          <a:prstGeom prst="rect">
            <a:avLst/>
          </a:prstGeom>
          <a:noFill/>
        </p:spPr>
        <p:txBody>
          <a:bodyPr wrap="none" lIns="91440" tIns="45720" rIns="91440" bIns="45720">
            <a:spAutoFit/>
          </a:bodyPr>
          <a:lstStyle/>
          <a:p>
            <a:pPr algn="ctr"/>
            <a:r>
              <a:rPr lang="nl-NL" sz="5400" b="0" cap="none" spc="0" dirty="0">
                <a:ln w="0"/>
                <a:solidFill>
                  <a:schemeClr val="tx1"/>
                </a:solidFill>
                <a:effectLst>
                  <a:outerShdw blurRad="38100" dist="19050" dir="2700000" algn="tl" rotWithShape="0">
                    <a:schemeClr val="dk1">
                      <a:alpha val="40000"/>
                    </a:schemeClr>
                  </a:outerShdw>
                </a:effectLst>
              </a:rPr>
              <a:t>Stuwende vaardigheden</a:t>
            </a:r>
          </a:p>
        </p:txBody>
      </p:sp>
      <p:pic>
        <p:nvPicPr>
          <p:cNvPr id="48" name="Afbeelding 47">
            <a:extLst>
              <a:ext uri="{FF2B5EF4-FFF2-40B4-BE49-F238E27FC236}">
                <a16:creationId xmlns:a16="http://schemas.microsoft.com/office/drawing/2014/main" id="{8C58739F-1266-4DF3-9D64-3CFAA6D70914}"/>
              </a:ext>
            </a:extLst>
          </p:cNvPr>
          <p:cNvPicPr>
            <a:picLocks noChangeAspect="1"/>
          </p:cNvPicPr>
          <p:nvPr/>
        </p:nvPicPr>
        <p:blipFill rotWithShape="1">
          <a:blip r:embed="rId3">
            <a:clrChange>
              <a:clrFrom>
                <a:srgbClr val="000000"/>
              </a:clrFrom>
              <a:clrTo>
                <a:srgbClr val="000000">
                  <a:alpha val="0"/>
                </a:srgbClr>
              </a:clrTo>
            </a:clrChange>
          </a:blip>
          <a:srcRect t="2657" r="49157" b="46326"/>
          <a:stretch/>
        </p:blipFill>
        <p:spPr>
          <a:xfrm>
            <a:off x="4041058" y="1456986"/>
            <a:ext cx="5852636" cy="5308248"/>
          </a:xfrm>
          <a:prstGeom prst="rect">
            <a:avLst/>
          </a:prstGeom>
        </p:spPr>
      </p:pic>
      <mc:AlternateContent xmlns:mc="http://schemas.openxmlformats.org/markup-compatibility/2006" xmlns:psez="http://schemas.microsoft.com/office/powerpoint/2016/sectionzoom">
        <mc:Choice Requires="psez">
          <p:graphicFrame>
            <p:nvGraphicFramePr>
              <p:cNvPr id="47" name="Sectiezoom 46">
                <a:extLst>
                  <a:ext uri="{FF2B5EF4-FFF2-40B4-BE49-F238E27FC236}">
                    <a16:creationId xmlns:a16="http://schemas.microsoft.com/office/drawing/2014/main" id="{532C0E6E-A18D-4E8D-8F0F-99373014A5EA}"/>
                  </a:ext>
                </a:extLst>
              </p:cNvPr>
              <p:cNvGraphicFramePr>
                <a:graphicFrameLocks noChangeAspect="1"/>
              </p:cNvGraphicFramePr>
              <p:nvPr>
                <p:extLst>
                  <p:ext uri="{D42A27DB-BD31-4B8C-83A1-F6EECF244321}">
                    <p14:modId xmlns:p14="http://schemas.microsoft.com/office/powerpoint/2010/main" val="360199508"/>
                  </p:ext>
                </p:extLst>
              </p:nvPr>
            </p:nvGraphicFramePr>
            <p:xfrm>
              <a:off x="7613340" y="5153115"/>
              <a:ext cx="2280354" cy="1282699"/>
            </p:xfrm>
            <a:graphic>
              <a:graphicData uri="http://schemas.microsoft.com/office/powerpoint/2016/sectionzoom">
                <psez:sectionZm>
                  <psez:sectionZmObj sectionId="{0C9588B8-C521-49BE-B03B-9C6E4A901F0B}">
                    <psez:zmPr id="{57863AE1-B907-480A-8785-507DB55862C7}" transitionDur="1000">
                      <p166:blipFill xmlns:p166="http://schemas.microsoft.com/office/powerpoint/2016/6/main">
                        <a:blip r:embed="rId4"/>
                        <a:stretch>
                          <a:fillRect/>
                        </a:stretch>
                      </p166:blipFill>
                      <p166:spPr xmlns:p166="http://schemas.microsoft.com/office/powerpoint/2016/6/main">
                        <a:xfrm>
                          <a:off x="0" y="0"/>
                          <a:ext cx="2280354" cy="1282699"/>
                        </a:xfrm>
                        <a:prstGeom prst="rect">
                          <a:avLst/>
                        </a:prstGeom>
                        <a:ln w="3175">
                          <a:solidFill>
                            <a:prstClr val="ltGray"/>
                          </a:solidFill>
                        </a:ln>
                      </p166:spPr>
                    </psez:zmPr>
                  </psez:sectionZmObj>
                </psez:sectionZm>
              </a:graphicData>
            </a:graphic>
          </p:graphicFrame>
        </mc:Choice>
        <mc:Fallback xmlns="">
          <p:pic>
            <p:nvPicPr>
              <p:cNvPr id="47" name="Sectiezoom 46">
                <a:hlinkClick r:id="rId5" action="ppaction://hlinksldjump"/>
                <a:extLst>
                  <a:ext uri="{FF2B5EF4-FFF2-40B4-BE49-F238E27FC236}">
                    <a16:creationId xmlns:a16="http://schemas.microsoft.com/office/drawing/2014/main" id="{532C0E6E-A18D-4E8D-8F0F-99373014A5EA}"/>
                  </a:ext>
                </a:extLst>
              </p:cNvPr>
              <p:cNvPicPr>
                <a:picLocks noGrp="1" noRot="1" noChangeAspect="1" noMove="1" noResize="1" noEditPoints="1" noAdjustHandles="1" noChangeArrowheads="1" noChangeShapeType="1"/>
              </p:cNvPicPr>
              <p:nvPr/>
            </p:nvPicPr>
            <p:blipFill>
              <a:blip r:embed="rId6"/>
              <a:stretch>
                <a:fillRect/>
              </a:stretch>
            </p:blipFill>
            <p:spPr>
              <a:xfrm>
                <a:off x="7613340" y="5153115"/>
                <a:ext cx="2280354" cy="1282699"/>
              </a:xfrm>
              <a:prstGeom prst="rect">
                <a:avLst/>
              </a:prstGeom>
              <a:ln w="3175">
                <a:solidFill>
                  <a:prstClr val="ltGray"/>
                </a:solidFill>
              </a:ln>
            </p:spPr>
          </p:pic>
        </mc:Fallback>
      </mc:AlternateContent>
    </p:spTree>
    <p:extLst>
      <p:ext uri="{BB962C8B-B14F-4D97-AF65-F5344CB8AC3E}">
        <p14:creationId xmlns:p14="http://schemas.microsoft.com/office/powerpoint/2010/main" val="1088561805"/>
      </p:ext>
    </p:extLst>
  </p:cSld>
  <p:clrMapOvr>
    <a:masterClrMapping/>
  </p:clrMapOvr>
  <mc:AlternateContent xmlns:mc="http://schemas.openxmlformats.org/markup-compatibility/2006" xmlns:p159="http://schemas.microsoft.com/office/powerpoint/2015/09/main">
    <mc:Choice Requires="p159">
      <p:transition spd="slow" advClick="0">
        <p159:morph option="byObject"/>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tekst, apparaat&#10;&#10;Automatisch gegenereerde beschrijving">
            <a:extLst>
              <a:ext uri="{FF2B5EF4-FFF2-40B4-BE49-F238E27FC236}">
                <a16:creationId xmlns:a16="http://schemas.microsoft.com/office/drawing/2014/main" id="{8A7B53F0-C038-4145-92D4-D57617697B48}"/>
              </a:ext>
            </a:extLst>
          </p:cNvPr>
          <p:cNvPicPr>
            <a:picLocks noChangeAspect="1"/>
          </p:cNvPicPr>
          <p:nvPr/>
        </p:nvPicPr>
        <p:blipFill rotWithShape="1">
          <a:blip r:embed="rId2">
            <a:extLst>
              <a:ext uri="{28A0092B-C50C-407E-A947-70E740481C1C}">
                <a14:useLocalDpi xmlns:a14="http://schemas.microsoft.com/office/drawing/2010/main" val="0"/>
              </a:ext>
            </a:extLst>
          </a:blip>
          <a:srcRect r="48950" b="45763"/>
          <a:stretch/>
        </p:blipFill>
        <p:spPr>
          <a:xfrm>
            <a:off x="4642339" y="-392151"/>
            <a:ext cx="7549662" cy="7250151"/>
          </a:xfrm>
          <a:prstGeom prst="rect">
            <a:avLst/>
          </a:prstGeom>
        </p:spPr>
      </p:pic>
      <p:sp>
        <p:nvSpPr>
          <p:cNvPr id="3" name="Tekstvak 2">
            <a:extLst>
              <a:ext uri="{FF2B5EF4-FFF2-40B4-BE49-F238E27FC236}">
                <a16:creationId xmlns:a16="http://schemas.microsoft.com/office/drawing/2014/main" id="{266850A4-A307-4390-AD9A-725C7DE1D657}"/>
              </a:ext>
            </a:extLst>
          </p:cNvPr>
          <p:cNvSpPr txBox="1"/>
          <p:nvPr/>
        </p:nvSpPr>
        <p:spPr>
          <a:xfrm>
            <a:off x="384313" y="689113"/>
            <a:ext cx="4258026" cy="923330"/>
          </a:xfrm>
          <a:prstGeom prst="rect">
            <a:avLst/>
          </a:prstGeom>
          <a:noFill/>
        </p:spPr>
        <p:txBody>
          <a:bodyPr wrap="square" rtlCol="0">
            <a:spAutoFit/>
          </a:bodyPr>
          <a:lstStyle/>
          <a:p>
            <a:r>
              <a:rPr lang="nl-NL" dirty="0">
                <a:solidFill>
                  <a:srgbClr val="4DADBD"/>
                </a:solidFill>
              </a:rPr>
              <a:t>Mediawijsheid</a:t>
            </a:r>
            <a:r>
              <a:rPr lang="nl-NL" dirty="0"/>
              <a:t>: De invloed van media begrijpen en er mee om kunnen gaan in de mentorlessen</a:t>
            </a:r>
          </a:p>
        </p:txBody>
      </p:sp>
      <p:sp>
        <p:nvSpPr>
          <p:cNvPr id="4" name="Ovaal 3">
            <a:extLst>
              <a:ext uri="{FF2B5EF4-FFF2-40B4-BE49-F238E27FC236}">
                <a16:creationId xmlns:a16="http://schemas.microsoft.com/office/drawing/2014/main" id="{E86E1006-8CC5-4020-B20D-6646997898E4}"/>
              </a:ext>
            </a:extLst>
          </p:cNvPr>
          <p:cNvSpPr/>
          <p:nvPr/>
        </p:nvSpPr>
        <p:spPr>
          <a:xfrm>
            <a:off x="7812154" y="1504122"/>
            <a:ext cx="2365515" cy="1555617"/>
          </a:xfrm>
          <a:custGeom>
            <a:avLst/>
            <a:gdLst>
              <a:gd name="connsiteX0" fmla="*/ 0 w 2365515"/>
              <a:gd name="connsiteY0" fmla="*/ 777809 h 1555617"/>
              <a:gd name="connsiteX1" fmla="*/ 1182758 w 2365515"/>
              <a:gd name="connsiteY1" fmla="*/ 0 h 1555617"/>
              <a:gd name="connsiteX2" fmla="*/ 2365516 w 2365515"/>
              <a:gd name="connsiteY2" fmla="*/ 777809 h 1555617"/>
              <a:gd name="connsiteX3" fmla="*/ 1182758 w 2365515"/>
              <a:gd name="connsiteY3" fmla="*/ 1555618 h 1555617"/>
              <a:gd name="connsiteX4" fmla="*/ 0 w 2365515"/>
              <a:gd name="connsiteY4" fmla="*/ 777809 h 1555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5515" h="1555617" extrusionOk="0">
                <a:moveTo>
                  <a:pt x="0" y="777809"/>
                </a:moveTo>
                <a:cubicBezTo>
                  <a:pt x="-51535" y="204169"/>
                  <a:pt x="517357" y="-147833"/>
                  <a:pt x="1182758" y="0"/>
                </a:cubicBezTo>
                <a:cubicBezTo>
                  <a:pt x="1818529" y="-4226"/>
                  <a:pt x="2349792" y="351199"/>
                  <a:pt x="2365516" y="777809"/>
                </a:cubicBezTo>
                <a:cubicBezTo>
                  <a:pt x="2404670" y="1290212"/>
                  <a:pt x="1916845" y="1522026"/>
                  <a:pt x="1182758" y="1555618"/>
                </a:cubicBezTo>
                <a:cubicBezTo>
                  <a:pt x="605365" y="1559206"/>
                  <a:pt x="3477" y="1247111"/>
                  <a:pt x="0" y="777809"/>
                </a:cubicBezTo>
                <a:close/>
              </a:path>
            </a:pathLst>
          </a:custGeom>
          <a:noFill/>
          <a:ln w="57150">
            <a:solidFill>
              <a:srgbClr val="FFC000"/>
            </a:solidFill>
            <a:extLst>
              <a:ext uri="{C807C97D-BFC1-408E-A445-0C87EB9F89A2}">
                <ask:lineSketchStyleProps xmlns:ask="http://schemas.microsoft.com/office/drawing/2018/sketchyshapes" sd="26432753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BA476B92-03C5-4701-A06D-7CF59E56B7FA}"/>
              </a:ext>
            </a:extLst>
          </p:cNvPr>
          <p:cNvSpPr txBox="1"/>
          <p:nvPr/>
        </p:nvSpPr>
        <p:spPr>
          <a:xfrm>
            <a:off x="384313" y="1504122"/>
            <a:ext cx="4098999" cy="923330"/>
          </a:xfrm>
          <a:prstGeom prst="rect">
            <a:avLst/>
          </a:prstGeom>
          <a:noFill/>
        </p:spPr>
        <p:txBody>
          <a:bodyPr wrap="square" rtlCol="0">
            <a:spAutoFit/>
          </a:bodyPr>
          <a:lstStyle/>
          <a:p>
            <a:r>
              <a:rPr lang="nl-NL" dirty="0">
                <a:solidFill>
                  <a:srgbClr val="4DADBD"/>
                </a:solidFill>
              </a:rPr>
              <a:t>Informatievaardigheden</a:t>
            </a:r>
            <a:r>
              <a:rPr lang="nl-NL" dirty="0"/>
              <a:t>: Selecteren en beoordelen van informatie, in de verschillende vakken</a:t>
            </a:r>
          </a:p>
        </p:txBody>
      </p:sp>
      <p:sp>
        <p:nvSpPr>
          <p:cNvPr id="6" name="Ovaal 5">
            <a:extLst>
              <a:ext uri="{FF2B5EF4-FFF2-40B4-BE49-F238E27FC236}">
                <a16:creationId xmlns:a16="http://schemas.microsoft.com/office/drawing/2014/main" id="{D170C2E9-DF85-41F8-B316-E023855A8F13}"/>
              </a:ext>
            </a:extLst>
          </p:cNvPr>
          <p:cNvSpPr/>
          <p:nvPr/>
        </p:nvSpPr>
        <p:spPr>
          <a:xfrm>
            <a:off x="10084904" y="887896"/>
            <a:ext cx="2107096" cy="1232452"/>
          </a:xfrm>
          <a:custGeom>
            <a:avLst/>
            <a:gdLst>
              <a:gd name="connsiteX0" fmla="*/ 0 w 2107096"/>
              <a:gd name="connsiteY0" fmla="*/ 616226 h 1232452"/>
              <a:gd name="connsiteX1" fmla="*/ 1053548 w 2107096"/>
              <a:gd name="connsiteY1" fmla="*/ 0 h 1232452"/>
              <a:gd name="connsiteX2" fmla="*/ 2107096 w 2107096"/>
              <a:gd name="connsiteY2" fmla="*/ 616226 h 1232452"/>
              <a:gd name="connsiteX3" fmla="*/ 1053548 w 2107096"/>
              <a:gd name="connsiteY3" fmla="*/ 1232452 h 1232452"/>
              <a:gd name="connsiteX4" fmla="*/ 0 w 2107096"/>
              <a:gd name="connsiteY4" fmla="*/ 616226 h 123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096" h="1232452" extrusionOk="0">
                <a:moveTo>
                  <a:pt x="0" y="616226"/>
                </a:moveTo>
                <a:cubicBezTo>
                  <a:pt x="-28393" y="196520"/>
                  <a:pt x="468599" y="-37509"/>
                  <a:pt x="1053548" y="0"/>
                </a:cubicBezTo>
                <a:cubicBezTo>
                  <a:pt x="1569871" y="-15873"/>
                  <a:pt x="2029099" y="290585"/>
                  <a:pt x="2107096" y="616226"/>
                </a:cubicBezTo>
                <a:cubicBezTo>
                  <a:pt x="2160920" y="1070422"/>
                  <a:pt x="1681929" y="1213126"/>
                  <a:pt x="1053548" y="1232452"/>
                </a:cubicBezTo>
                <a:cubicBezTo>
                  <a:pt x="527268" y="1235082"/>
                  <a:pt x="4629" y="1009447"/>
                  <a:pt x="0" y="616226"/>
                </a:cubicBezTo>
                <a:close/>
              </a:path>
            </a:pathLst>
          </a:custGeom>
          <a:noFill/>
          <a:ln w="57150">
            <a:solidFill>
              <a:srgbClr val="FFC000"/>
            </a:solidFill>
            <a:extLst>
              <a:ext uri="{C807C97D-BFC1-408E-A445-0C87EB9F89A2}">
                <ask:lineSketchStyleProps xmlns:ask="http://schemas.microsoft.com/office/drawing/2018/sketchyshapes" sd="26432753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B7D158C3-EFFC-4DC4-BCCC-4767B893CA20}"/>
              </a:ext>
            </a:extLst>
          </p:cNvPr>
          <p:cNvSpPr/>
          <p:nvPr/>
        </p:nvSpPr>
        <p:spPr>
          <a:xfrm>
            <a:off x="6310074" y="2955235"/>
            <a:ext cx="2515874" cy="1679713"/>
          </a:xfrm>
          <a:custGeom>
            <a:avLst/>
            <a:gdLst>
              <a:gd name="connsiteX0" fmla="*/ 0 w 2515874"/>
              <a:gd name="connsiteY0" fmla="*/ 839857 h 1679713"/>
              <a:gd name="connsiteX1" fmla="*/ 1257937 w 2515874"/>
              <a:gd name="connsiteY1" fmla="*/ 0 h 1679713"/>
              <a:gd name="connsiteX2" fmla="*/ 2515874 w 2515874"/>
              <a:gd name="connsiteY2" fmla="*/ 839857 h 1679713"/>
              <a:gd name="connsiteX3" fmla="*/ 1257937 w 2515874"/>
              <a:gd name="connsiteY3" fmla="*/ 1679714 h 1679713"/>
              <a:gd name="connsiteX4" fmla="*/ 0 w 2515874"/>
              <a:gd name="connsiteY4" fmla="*/ 839857 h 1679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5874" h="1679713" extrusionOk="0">
                <a:moveTo>
                  <a:pt x="0" y="839857"/>
                </a:moveTo>
                <a:cubicBezTo>
                  <a:pt x="-47182" y="244116"/>
                  <a:pt x="560045" y="-38262"/>
                  <a:pt x="1257937" y="0"/>
                </a:cubicBezTo>
                <a:cubicBezTo>
                  <a:pt x="1882430" y="-17014"/>
                  <a:pt x="2498418" y="379305"/>
                  <a:pt x="2515874" y="839857"/>
                </a:cubicBezTo>
                <a:cubicBezTo>
                  <a:pt x="2536346" y="1347005"/>
                  <a:pt x="1996115" y="1661669"/>
                  <a:pt x="1257937" y="1679714"/>
                </a:cubicBezTo>
                <a:cubicBezTo>
                  <a:pt x="654972" y="1684056"/>
                  <a:pt x="10176" y="1419966"/>
                  <a:pt x="0" y="839857"/>
                </a:cubicBezTo>
                <a:close/>
              </a:path>
            </a:pathLst>
          </a:custGeom>
          <a:noFill/>
          <a:ln w="57150">
            <a:solidFill>
              <a:srgbClr val="FFC000"/>
            </a:solidFill>
            <a:extLst>
              <a:ext uri="{C807C97D-BFC1-408E-A445-0C87EB9F89A2}">
                <ask:lineSketchStyleProps xmlns:ask="http://schemas.microsoft.com/office/drawing/2018/sketchyshapes" sd="26432753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1ED6F271-2138-4CA2-B109-9B224245043C}"/>
              </a:ext>
            </a:extLst>
          </p:cNvPr>
          <p:cNvSpPr/>
          <p:nvPr/>
        </p:nvSpPr>
        <p:spPr>
          <a:xfrm>
            <a:off x="5460914" y="4634948"/>
            <a:ext cx="2351239" cy="2151679"/>
          </a:xfrm>
          <a:custGeom>
            <a:avLst/>
            <a:gdLst>
              <a:gd name="connsiteX0" fmla="*/ 0 w 2351239"/>
              <a:gd name="connsiteY0" fmla="*/ 1075840 h 2151679"/>
              <a:gd name="connsiteX1" fmla="*/ 1175620 w 2351239"/>
              <a:gd name="connsiteY1" fmla="*/ 0 h 2151679"/>
              <a:gd name="connsiteX2" fmla="*/ 2351240 w 2351239"/>
              <a:gd name="connsiteY2" fmla="*/ 1075840 h 2151679"/>
              <a:gd name="connsiteX3" fmla="*/ 1175620 w 2351239"/>
              <a:gd name="connsiteY3" fmla="*/ 2151680 h 2151679"/>
              <a:gd name="connsiteX4" fmla="*/ 0 w 2351239"/>
              <a:gd name="connsiteY4" fmla="*/ 1075840 h 2151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239" h="2151679" extrusionOk="0">
                <a:moveTo>
                  <a:pt x="0" y="1075840"/>
                </a:moveTo>
                <a:cubicBezTo>
                  <a:pt x="-16433" y="435732"/>
                  <a:pt x="516790" y="-115932"/>
                  <a:pt x="1175620" y="0"/>
                </a:cubicBezTo>
                <a:cubicBezTo>
                  <a:pt x="1666907" y="-38266"/>
                  <a:pt x="2284107" y="494315"/>
                  <a:pt x="2351240" y="1075840"/>
                </a:cubicBezTo>
                <a:cubicBezTo>
                  <a:pt x="2364314" y="1697669"/>
                  <a:pt x="1957272" y="2096692"/>
                  <a:pt x="1175620" y="2151680"/>
                </a:cubicBezTo>
                <a:cubicBezTo>
                  <a:pt x="547638" y="2152688"/>
                  <a:pt x="10485" y="1789808"/>
                  <a:pt x="0" y="1075840"/>
                </a:cubicBezTo>
                <a:close/>
              </a:path>
            </a:pathLst>
          </a:custGeom>
          <a:noFill/>
          <a:ln w="57150">
            <a:solidFill>
              <a:srgbClr val="FFC000"/>
            </a:solidFill>
            <a:extLst>
              <a:ext uri="{C807C97D-BFC1-408E-A445-0C87EB9F89A2}">
                <ask:lineSketchStyleProps xmlns:ask="http://schemas.microsoft.com/office/drawing/2018/sketchyshapes" sd="264327539">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5566AE97-6652-4A1B-AAD8-B0FE74877A4D}"/>
              </a:ext>
            </a:extLst>
          </p:cNvPr>
          <p:cNvSpPr txBox="1"/>
          <p:nvPr/>
        </p:nvSpPr>
        <p:spPr>
          <a:xfrm>
            <a:off x="543339" y="4424205"/>
            <a:ext cx="4098999" cy="646331"/>
          </a:xfrm>
          <a:prstGeom prst="rect">
            <a:avLst/>
          </a:prstGeom>
          <a:noFill/>
        </p:spPr>
        <p:txBody>
          <a:bodyPr wrap="square" rtlCol="0">
            <a:spAutoFit/>
          </a:bodyPr>
          <a:lstStyle/>
          <a:p>
            <a:r>
              <a:rPr lang="nl-NL" dirty="0">
                <a:solidFill>
                  <a:srgbClr val="4DADBD"/>
                </a:solidFill>
              </a:rPr>
              <a:t>ICT basis vaardigheden</a:t>
            </a:r>
            <a:r>
              <a:rPr lang="nl-NL" dirty="0"/>
              <a:t>: jij bestuurt de computer, maar hoe?!</a:t>
            </a:r>
          </a:p>
        </p:txBody>
      </p:sp>
      <p:sp>
        <p:nvSpPr>
          <p:cNvPr id="10" name="Tekstvak 9">
            <a:extLst>
              <a:ext uri="{FF2B5EF4-FFF2-40B4-BE49-F238E27FC236}">
                <a16:creationId xmlns:a16="http://schemas.microsoft.com/office/drawing/2014/main" id="{CE66B5BD-76DF-488C-903B-584E8AA69D52}"/>
              </a:ext>
            </a:extLst>
          </p:cNvPr>
          <p:cNvSpPr txBox="1"/>
          <p:nvPr/>
        </p:nvSpPr>
        <p:spPr>
          <a:xfrm>
            <a:off x="543339" y="5070536"/>
            <a:ext cx="4098999" cy="923330"/>
          </a:xfrm>
          <a:prstGeom prst="rect">
            <a:avLst/>
          </a:prstGeom>
          <a:noFill/>
        </p:spPr>
        <p:txBody>
          <a:bodyPr wrap="square" rtlCol="0">
            <a:spAutoFit/>
          </a:bodyPr>
          <a:lstStyle/>
          <a:p>
            <a:r>
              <a:rPr lang="nl-NL" dirty="0" err="1">
                <a:solidFill>
                  <a:srgbClr val="4DADBD"/>
                </a:solidFill>
              </a:rPr>
              <a:t>Computational</a:t>
            </a:r>
            <a:r>
              <a:rPr lang="nl-NL" dirty="0">
                <a:solidFill>
                  <a:srgbClr val="4DADBD"/>
                </a:solidFill>
              </a:rPr>
              <a:t> thinking</a:t>
            </a:r>
            <a:r>
              <a:rPr lang="nl-NL" dirty="0"/>
              <a:t>: Decompositie, patronen, abstractie, algoritmes (kortom: leren denken.)</a:t>
            </a:r>
          </a:p>
        </p:txBody>
      </p:sp>
      <p:sp>
        <p:nvSpPr>
          <p:cNvPr id="11" name="Rechteraccolade 10">
            <a:extLst>
              <a:ext uri="{FF2B5EF4-FFF2-40B4-BE49-F238E27FC236}">
                <a16:creationId xmlns:a16="http://schemas.microsoft.com/office/drawing/2014/main" id="{B0E300D2-4E31-4584-B6AA-03F2A6B2623B}"/>
              </a:ext>
            </a:extLst>
          </p:cNvPr>
          <p:cNvSpPr/>
          <p:nvPr/>
        </p:nvSpPr>
        <p:spPr>
          <a:xfrm>
            <a:off x="4315112" y="4463962"/>
            <a:ext cx="530087" cy="1705784"/>
          </a:xfrm>
          <a:custGeom>
            <a:avLst/>
            <a:gdLst>
              <a:gd name="connsiteX0" fmla="*/ 0 w 530087"/>
              <a:gd name="connsiteY0" fmla="*/ 0 h 1705784"/>
              <a:gd name="connsiteX1" fmla="*/ 265044 w 530087"/>
              <a:gd name="connsiteY1" fmla="*/ 44172 h 1705784"/>
              <a:gd name="connsiteX2" fmla="*/ 265044 w 530087"/>
              <a:gd name="connsiteY2" fmla="*/ 225615 h 1705784"/>
              <a:gd name="connsiteX3" fmla="*/ 530088 w 530087"/>
              <a:gd name="connsiteY3" fmla="*/ 269787 h 1705784"/>
              <a:gd name="connsiteX4" fmla="*/ 265044 w 530087"/>
              <a:gd name="connsiteY4" fmla="*/ 313959 h 1705784"/>
              <a:gd name="connsiteX5" fmla="*/ 265044 w 530087"/>
              <a:gd name="connsiteY5" fmla="*/ 776653 h 1705784"/>
              <a:gd name="connsiteX6" fmla="*/ 265044 w 530087"/>
              <a:gd name="connsiteY6" fmla="*/ 1252824 h 1705784"/>
              <a:gd name="connsiteX7" fmla="*/ 265044 w 530087"/>
              <a:gd name="connsiteY7" fmla="*/ 1661612 h 1705784"/>
              <a:gd name="connsiteX8" fmla="*/ 0 w 530087"/>
              <a:gd name="connsiteY8" fmla="*/ 1705784 h 1705784"/>
              <a:gd name="connsiteX9" fmla="*/ 0 w 530087"/>
              <a:gd name="connsiteY9" fmla="*/ 1188363 h 1705784"/>
              <a:gd name="connsiteX10" fmla="*/ 0 w 530087"/>
              <a:gd name="connsiteY10" fmla="*/ 670942 h 1705784"/>
              <a:gd name="connsiteX11" fmla="*/ 0 w 530087"/>
              <a:gd name="connsiteY11" fmla="*/ 0 h 1705784"/>
              <a:gd name="connsiteX0" fmla="*/ 0 w 530087"/>
              <a:gd name="connsiteY0" fmla="*/ 0 h 1705784"/>
              <a:gd name="connsiteX1" fmla="*/ 265044 w 530087"/>
              <a:gd name="connsiteY1" fmla="*/ 44172 h 1705784"/>
              <a:gd name="connsiteX2" fmla="*/ 265044 w 530087"/>
              <a:gd name="connsiteY2" fmla="*/ 225615 h 1705784"/>
              <a:gd name="connsiteX3" fmla="*/ 530088 w 530087"/>
              <a:gd name="connsiteY3" fmla="*/ 269787 h 1705784"/>
              <a:gd name="connsiteX4" fmla="*/ 265044 w 530087"/>
              <a:gd name="connsiteY4" fmla="*/ 313959 h 1705784"/>
              <a:gd name="connsiteX5" fmla="*/ 265044 w 530087"/>
              <a:gd name="connsiteY5" fmla="*/ 790130 h 1705784"/>
              <a:gd name="connsiteX6" fmla="*/ 265044 w 530087"/>
              <a:gd name="connsiteY6" fmla="*/ 1252824 h 1705784"/>
              <a:gd name="connsiteX7" fmla="*/ 265044 w 530087"/>
              <a:gd name="connsiteY7" fmla="*/ 1661612 h 1705784"/>
              <a:gd name="connsiteX8" fmla="*/ 0 w 530087"/>
              <a:gd name="connsiteY8" fmla="*/ 1705784 h 170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087" h="1705784" stroke="0" extrusionOk="0">
                <a:moveTo>
                  <a:pt x="0" y="0"/>
                </a:moveTo>
                <a:cubicBezTo>
                  <a:pt x="144968" y="-1715"/>
                  <a:pt x="263707" y="20885"/>
                  <a:pt x="265044" y="44172"/>
                </a:cubicBezTo>
                <a:cubicBezTo>
                  <a:pt x="273149" y="118155"/>
                  <a:pt x="258440" y="185370"/>
                  <a:pt x="265044" y="225615"/>
                </a:cubicBezTo>
                <a:cubicBezTo>
                  <a:pt x="272842" y="233000"/>
                  <a:pt x="370798" y="294894"/>
                  <a:pt x="530088" y="269787"/>
                </a:cubicBezTo>
                <a:cubicBezTo>
                  <a:pt x="380689" y="273574"/>
                  <a:pt x="261275" y="288003"/>
                  <a:pt x="265044" y="313959"/>
                </a:cubicBezTo>
                <a:cubicBezTo>
                  <a:pt x="271979" y="501296"/>
                  <a:pt x="216127" y="572677"/>
                  <a:pt x="265044" y="776653"/>
                </a:cubicBezTo>
                <a:cubicBezTo>
                  <a:pt x="313961" y="980629"/>
                  <a:pt x="242318" y="1154405"/>
                  <a:pt x="265044" y="1252824"/>
                </a:cubicBezTo>
                <a:cubicBezTo>
                  <a:pt x="287770" y="1351243"/>
                  <a:pt x="243790" y="1503452"/>
                  <a:pt x="265044" y="1661612"/>
                </a:cubicBezTo>
                <a:cubicBezTo>
                  <a:pt x="259549" y="1684252"/>
                  <a:pt x="114377" y="1701042"/>
                  <a:pt x="0" y="1705784"/>
                </a:cubicBezTo>
                <a:cubicBezTo>
                  <a:pt x="-60275" y="1560238"/>
                  <a:pt x="41111" y="1328044"/>
                  <a:pt x="0" y="1188363"/>
                </a:cubicBezTo>
                <a:cubicBezTo>
                  <a:pt x="-41111" y="1048682"/>
                  <a:pt x="34409" y="876951"/>
                  <a:pt x="0" y="670942"/>
                </a:cubicBezTo>
                <a:cubicBezTo>
                  <a:pt x="-34409" y="464933"/>
                  <a:pt x="26136" y="323693"/>
                  <a:pt x="0" y="0"/>
                </a:cubicBezTo>
                <a:close/>
              </a:path>
              <a:path w="530087" h="1705784" fill="none" extrusionOk="0">
                <a:moveTo>
                  <a:pt x="0" y="0"/>
                </a:moveTo>
                <a:cubicBezTo>
                  <a:pt x="142223" y="171"/>
                  <a:pt x="266238" y="20480"/>
                  <a:pt x="265044" y="44172"/>
                </a:cubicBezTo>
                <a:cubicBezTo>
                  <a:pt x="274900" y="91028"/>
                  <a:pt x="261995" y="139309"/>
                  <a:pt x="265044" y="225615"/>
                </a:cubicBezTo>
                <a:cubicBezTo>
                  <a:pt x="264858" y="267014"/>
                  <a:pt x="386594" y="266328"/>
                  <a:pt x="530088" y="269787"/>
                </a:cubicBezTo>
                <a:cubicBezTo>
                  <a:pt x="381488" y="264173"/>
                  <a:pt x="268197" y="286746"/>
                  <a:pt x="265044" y="313959"/>
                </a:cubicBezTo>
                <a:cubicBezTo>
                  <a:pt x="276658" y="428316"/>
                  <a:pt x="241344" y="639431"/>
                  <a:pt x="265044" y="790130"/>
                </a:cubicBezTo>
                <a:cubicBezTo>
                  <a:pt x="288744" y="940829"/>
                  <a:pt x="258245" y="1102541"/>
                  <a:pt x="265044" y="1252824"/>
                </a:cubicBezTo>
                <a:cubicBezTo>
                  <a:pt x="271843" y="1403107"/>
                  <a:pt x="219447" y="1497194"/>
                  <a:pt x="265044" y="1661612"/>
                </a:cubicBezTo>
                <a:cubicBezTo>
                  <a:pt x="273158" y="1681829"/>
                  <a:pt x="139691" y="1721482"/>
                  <a:pt x="0" y="1705784"/>
                </a:cubicBezTo>
              </a:path>
              <a:path w="530087" h="1705784" fill="none" stroke="0" extrusionOk="0">
                <a:moveTo>
                  <a:pt x="0" y="0"/>
                </a:moveTo>
                <a:cubicBezTo>
                  <a:pt x="149207" y="2119"/>
                  <a:pt x="270884" y="21403"/>
                  <a:pt x="265044" y="44172"/>
                </a:cubicBezTo>
                <a:cubicBezTo>
                  <a:pt x="273360" y="88835"/>
                  <a:pt x="256825" y="141477"/>
                  <a:pt x="265044" y="225615"/>
                </a:cubicBezTo>
                <a:cubicBezTo>
                  <a:pt x="277072" y="244828"/>
                  <a:pt x="379097" y="291648"/>
                  <a:pt x="530088" y="269787"/>
                </a:cubicBezTo>
                <a:cubicBezTo>
                  <a:pt x="382440" y="270643"/>
                  <a:pt x="264737" y="288962"/>
                  <a:pt x="265044" y="313959"/>
                </a:cubicBezTo>
                <a:cubicBezTo>
                  <a:pt x="292818" y="426632"/>
                  <a:pt x="233077" y="615777"/>
                  <a:pt x="265044" y="749700"/>
                </a:cubicBezTo>
                <a:cubicBezTo>
                  <a:pt x="297011" y="883623"/>
                  <a:pt x="238439" y="1092546"/>
                  <a:pt x="265044" y="1225871"/>
                </a:cubicBezTo>
                <a:cubicBezTo>
                  <a:pt x="291649" y="1359196"/>
                  <a:pt x="255405" y="1461421"/>
                  <a:pt x="265044" y="1661612"/>
                </a:cubicBezTo>
                <a:cubicBezTo>
                  <a:pt x="249224" y="1691242"/>
                  <a:pt x="144495" y="1688946"/>
                  <a:pt x="0" y="1705784"/>
                </a:cubicBezTo>
              </a:path>
            </a:pathLst>
          </a:custGeom>
          <a:ln w="38100">
            <a:solidFill>
              <a:srgbClr val="4DADBD"/>
            </a:solidFill>
            <a:extLst>
              <a:ext uri="{C807C97D-BFC1-408E-A445-0C87EB9F89A2}">
                <ask:lineSketchStyleProps xmlns:ask="http://schemas.microsoft.com/office/drawing/2018/sketchyshapes" sd="3837006734">
                  <a:prstGeom prst="rightBrace">
                    <a:avLst>
                      <a:gd name="adj1" fmla="val 8333"/>
                      <a:gd name="adj2" fmla="val 15816"/>
                    </a:avLst>
                  </a:prstGeom>
                  <ask:type>
                    <ask:lineSketchScribbl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4DADBD"/>
              </a:solidFill>
            </a:endParaRPr>
          </a:p>
        </p:txBody>
      </p:sp>
      <p:sp>
        <p:nvSpPr>
          <p:cNvPr id="12" name="Tekstballon: rechthoek 11">
            <a:extLst>
              <a:ext uri="{FF2B5EF4-FFF2-40B4-BE49-F238E27FC236}">
                <a16:creationId xmlns:a16="http://schemas.microsoft.com/office/drawing/2014/main" id="{32064AB9-DBF1-43DB-ADE8-9FC1F40D335C}"/>
              </a:ext>
            </a:extLst>
          </p:cNvPr>
          <p:cNvSpPr/>
          <p:nvPr/>
        </p:nvSpPr>
        <p:spPr>
          <a:xfrm>
            <a:off x="1392497" y="2790927"/>
            <a:ext cx="3249841" cy="1329991"/>
          </a:xfrm>
          <a:custGeom>
            <a:avLst/>
            <a:gdLst>
              <a:gd name="connsiteX0" fmla="*/ 0 w 3249841"/>
              <a:gd name="connsiteY0" fmla="*/ 0 h 1329991"/>
              <a:gd name="connsiteX1" fmla="*/ 511850 w 3249841"/>
              <a:gd name="connsiteY1" fmla="*/ 0 h 1329991"/>
              <a:gd name="connsiteX2" fmla="*/ 928913 w 3249841"/>
              <a:gd name="connsiteY2" fmla="*/ 0 h 1329991"/>
              <a:gd name="connsiteX3" fmla="*/ 1383891 w 3249841"/>
              <a:gd name="connsiteY3" fmla="*/ 0 h 1329991"/>
              <a:gd name="connsiteX4" fmla="*/ 1895741 w 3249841"/>
              <a:gd name="connsiteY4" fmla="*/ 0 h 1329991"/>
              <a:gd name="connsiteX5" fmla="*/ 1895741 w 3249841"/>
              <a:gd name="connsiteY5" fmla="*/ 0 h 1329991"/>
              <a:gd name="connsiteX6" fmla="*/ 2277597 w 3249841"/>
              <a:gd name="connsiteY6" fmla="*/ 0 h 1329991"/>
              <a:gd name="connsiteX7" fmla="*/ 2708201 w 3249841"/>
              <a:gd name="connsiteY7" fmla="*/ 0 h 1329991"/>
              <a:gd name="connsiteX8" fmla="*/ 3249841 w 3249841"/>
              <a:gd name="connsiteY8" fmla="*/ 0 h 1329991"/>
              <a:gd name="connsiteX9" fmla="*/ 3249841 w 3249841"/>
              <a:gd name="connsiteY9" fmla="*/ 387914 h 1329991"/>
              <a:gd name="connsiteX10" fmla="*/ 3249841 w 3249841"/>
              <a:gd name="connsiteY10" fmla="*/ 775828 h 1329991"/>
              <a:gd name="connsiteX11" fmla="*/ 3249841 w 3249841"/>
              <a:gd name="connsiteY11" fmla="*/ 775828 h 1329991"/>
              <a:gd name="connsiteX12" fmla="*/ 3249841 w 3249841"/>
              <a:gd name="connsiteY12" fmla="*/ 1108326 h 1329991"/>
              <a:gd name="connsiteX13" fmla="*/ 3249841 w 3249841"/>
              <a:gd name="connsiteY13" fmla="*/ 1329991 h 1329991"/>
              <a:gd name="connsiteX14" fmla="*/ 2708201 w 3249841"/>
              <a:gd name="connsiteY14" fmla="*/ 1329991 h 1329991"/>
              <a:gd name="connsiteX15" fmla="*/ 3075886 w 3249841"/>
              <a:gd name="connsiteY15" fmla="*/ 1486359 h 1329991"/>
              <a:gd name="connsiteX16" fmla="*/ 3458578 w 3249841"/>
              <a:gd name="connsiteY16" fmla="*/ 1649109 h 1329991"/>
              <a:gd name="connsiteX17" fmla="*/ 2953261 w 3249841"/>
              <a:gd name="connsiteY17" fmla="*/ 1545928 h 1329991"/>
              <a:gd name="connsiteX18" fmla="*/ 2479200 w 3249841"/>
              <a:gd name="connsiteY18" fmla="*/ 1449128 h 1329991"/>
              <a:gd name="connsiteX19" fmla="*/ 1895741 w 3249841"/>
              <a:gd name="connsiteY19" fmla="*/ 1329991 h 1329991"/>
              <a:gd name="connsiteX20" fmla="*/ 1402848 w 3249841"/>
              <a:gd name="connsiteY20" fmla="*/ 1329991 h 1329991"/>
              <a:gd name="connsiteX21" fmla="*/ 928913 w 3249841"/>
              <a:gd name="connsiteY21" fmla="*/ 1329991 h 1329991"/>
              <a:gd name="connsiteX22" fmla="*/ 454978 w 3249841"/>
              <a:gd name="connsiteY22" fmla="*/ 1329991 h 1329991"/>
              <a:gd name="connsiteX23" fmla="*/ 0 w 3249841"/>
              <a:gd name="connsiteY23" fmla="*/ 1329991 h 1329991"/>
              <a:gd name="connsiteX24" fmla="*/ 0 w 3249841"/>
              <a:gd name="connsiteY24" fmla="*/ 1108326 h 1329991"/>
              <a:gd name="connsiteX25" fmla="*/ 0 w 3249841"/>
              <a:gd name="connsiteY25" fmla="*/ 775828 h 1329991"/>
              <a:gd name="connsiteX26" fmla="*/ 0 w 3249841"/>
              <a:gd name="connsiteY26" fmla="*/ 775828 h 1329991"/>
              <a:gd name="connsiteX27" fmla="*/ 0 w 3249841"/>
              <a:gd name="connsiteY27" fmla="*/ 395672 h 1329991"/>
              <a:gd name="connsiteX28" fmla="*/ 0 w 3249841"/>
              <a:gd name="connsiteY28" fmla="*/ 0 h 132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49841" h="1329991" fill="none" extrusionOk="0">
                <a:moveTo>
                  <a:pt x="0" y="0"/>
                </a:moveTo>
                <a:cubicBezTo>
                  <a:pt x="194931" y="-33172"/>
                  <a:pt x="331843" y="44262"/>
                  <a:pt x="511850" y="0"/>
                </a:cubicBezTo>
                <a:cubicBezTo>
                  <a:pt x="691857" y="-44262"/>
                  <a:pt x="822254" y="11479"/>
                  <a:pt x="928913" y="0"/>
                </a:cubicBezTo>
                <a:cubicBezTo>
                  <a:pt x="1035572" y="-11479"/>
                  <a:pt x="1176119" y="41458"/>
                  <a:pt x="1383891" y="0"/>
                </a:cubicBezTo>
                <a:cubicBezTo>
                  <a:pt x="1591663" y="-41458"/>
                  <a:pt x="1709519" y="60830"/>
                  <a:pt x="1895741" y="0"/>
                </a:cubicBezTo>
                <a:lnTo>
                  <a:pt x="1895741" y="0"/>
                </a:lnTo>
                <a:cubicBezTo>
                  <a:pt x="2042768" y="-40341"/>
                  <a:pt x="2199245" y="22773"/>
                  <a:pt x="2277597" y="0"/>
                </a:cubicBezTo>
                <a:cubicBezTo>
                  <a:pt x="2355949" y="-22773"/>
                  <a:pt x="2601938" y="4599"/>
                  <a:pt x="2708201" y="0"/>
                </a:cubicBezTo>
                <a:cubicBezTo>
                  <a:pt x="2971235" y="-61794"/>
                  <a:pt x="3106364" y="34357"/>
                  <a:pt x="3249841" y="0"/>
                </a:cubicBezTo>
                <a:cubicBezTo>
                  <a:pt x="3250845" y="169391"/>
                  <a:pt x="3222912" y="221665"/>
                  <a:pt x="3249841" y="387914"/>
                </a:cubicBezTo>
                <a:cubicBezTo>
                  <a:pt x="3276770" y="554163"/>
                  <a:pt x="3214784" y="590318"/>
                  <a:pt x="3249841" y="775828"/>
                </a:cubicBezTo>
                <a:lnTo>
                  <a:pt x="3249841" y="775828"/>
                </a:lnTo>
                <a:cubicBezTo>
                  <a:pt x="3279560" y="919296"/>
                  <a:pt x="3236581" y="944834"/>
                  <a:pt x="3249841" y="1108326"/>
                </a:cubicBezTo>
                <a:cubicBezTo>
                  <a:pt x="3254634" y="1163649"/>
                  <a:pt x="3233869" y="1259679"/>
                  <a:pt x="3249841" y="1329991"/>
                </a:cubicBezTo>
                <a:cubicBezTo>
                  <a:pt x="3086993" y="1338387"/>
                  <a:pt x="2906588" y="1281854"/>
                  <a:pt x="2708201" y="1329991"/>
                </a:cubicBezTo>
                <a:cubicBezTo>
                  <a:pt x="2884456" y="1398060"/>
                  <a:pt x="2927359" y="1464563"/>
                  <a:pt x="3075886" y="1486359"/>
                </a:cubicBezTo>
                <a:cubicBezTo>
                  <a:pt x="3224413" y="1508155"/>
                  <a:pt x="3266586" y="1593160"/>
                  <a:pt x="3458578" y="1649109"/>
                </a:cubicBezTo>
                <a:cubicBezTo>
                  <a:pt x="3259071" y="1646016"/>
                  <a:pt x="3112086" y="1531935"/>
                  <a:pt x="2953261" y="1545928"/>
                </a:cubicBezTo>
                <a:cubicBezTo>
                  <a:pt x="2794436" y="1559920"/>
                  <a:pt x="2716594" y="1476587"/>
                  <a:pt x="2479200" y="1449128"/>
                </a:cubicBezTo>
                <a:cubicBezTo>
                  <a:pt x="2241806" y="1421669"/>
                  <a:pt x="2085974" y="1320408"/>
                  <a:pt x="1895741" y="1329991"/>
                </a:cubicBezTo>
                <a:cubicBezTo>
                  <a:pt x="1703454" y="1363571"/>
                  <a:pt x="1545680" y="1329200"/>
                  <a:pt x="1402848" y="1329991"/>
                </a:cubicBezTo>
                <a:cubicBezTo>
                  <a:pt x="1260016" y="1330782"/>
                  <a:pt x="1116222" y="1301175"/>
                  <a:pt x="928913" y="1329991"/>
                </a:cubicBezTo>
                <a:cubicBezTo>
                  <a:pt x="741605" y="1358807"/>
                  <a:pt x="650502" y="1274006"/>
                  <a:pt x="454978" y="1329991"/>
                </a:cubicBezTo>
                <a:cubicBezTo>
                  <a:pt x="259454" y="1385976"/>
                  <a:pt x="190110" y="1288783"/>
                  <a:pt x="0" y="1329991"/>
                </a:cubicBezTo>
                <a:cubicBezTo>
                  <a:pt x="-3690" y="1226525"/>
                  <a:pt x="8790" y="1156178"/>
                  <a:pt x="0" y="1108326"/>
                </a:cubicBezTo>
                <a:cubicBezTo>
                  <a:pt x="-25127" y="1003378"/>
                  <a:pt x="1062" y="870817"/>
                  <a:pt x="0" y="775828"/>
                </a:cubicBezTo>
                <a:lnTo>
                  <a:pt x="0" y="775828"/>
                </a:lnTo>
                <a:cubicBezTo>
                  <a:pt x="-37903" y="623949"/>
                  <a:pt x="10832" y="525911"/>
                  <a:pt x="0" y="395672"/>
                </a:cubicBezTo>
                <a:cubicBezTo>
                  <a:pt x="-10832" y="265433"/>
                  <a:pt x="36765" y="148265"/>
                  <a:pt x="0" y="0"/>
                </a:cubicBezTo>
                <a:close/>
              </a:path>
              <a:path w="3249841" h="1329991" stroke="0" extrusionOk="0">
                <a:moveTo>
                  <a:pt x="0" y="0"/>
                </a:moveTo>
                <a:cubicBezTo>
                  <a:pt x="214686" y="-47730"/>
                  <a:pt x="295769" y="26630"/>
                  <a:pt x="436020" y="0"/>
                </a:cubicBezTo>
                <a:cubicBezTo>
                  <a:pt x="576271" y="-26630"/>
                  <a:pt x="737780" y="15415"/>
                  <a:pt x="947871" y="0"/>
                </a:cubicBezTo>
                <a:cubicBezTo>
                  <a:pt x="1157962" y="-15415"/>
                  <a:pt x="1244342" y="3029"/>
                  <a:pt x="1383891" y="0"/>
                </a:cubicBezTo>
                <a:cubicBezTo>
                  <a:pt x="1523440" y="-3029"/>
                  <a:pt x="1791020" y="18220"/>
                  <a:pt x="1895741" y="0"/>
                </a:cubicBezTo>
                <a:lnTo>
                  <a:pt x="1895741" y="0"/>
                </a:lnTo>
                <a:cubicBezTo>
                  <a:pt x="2082428" y="-21236"/>
                  <a:pt x="2098284" y="27155"/>
                  <a:pt x="2277597" y="0"/>
                </a:cubicBezTo>
                <a:cubicBezTo>
                  <a:pt x="2456910" y="-27155"/>
                  <a:pt x="2604475" y="50821"/>
                  <a:pt x="2708201" y="0"/>
                </a:cubicBezTo>
                <a:cubicBezTo>
                  <a:pt x="2823632" y="-17515"/>
                  <a:pt x="3018950" y="31656"/>
                  <a:pt x="3249841" y="0"/>
                </a:cubicBezTo>
                <a:cubicBezTo>
                  <a:pt x="3289021" y="113382"/>
                  <a:pt x="3216802" y="248197"/>
                  <a:pt x="3249841" y="380156"/>
                </a:cubicBezTo>
                <a:cubicBezTo>
                  <a:pt x="3282880" y="512115"/>
                  <a:pt x="3224900" y="629855"/>
                  <a:pt x="3249841" y="775828"/>
                </a:cubicBezTo>
                <a:lnTo>
                  <a:pt x="3249841" y="775828"/>
                </a:lnTo>
                <a:cubicBezTo>
                  <a:pt x="3282031" y="927795"/>
                  <a:pt x="3210206" y="967777"/>
                  <a:pt x="3249841" y="1108326"/>
                </a:cubicBezTo>
                <a:cubicBezTo>
                  <a:pt x="3273947" y="1172912"/>
                  <a:pt x="3223502" y="1278831"/>
                  <a:pt x="3249841" y="1329991"/>
                </a:cubicBezTo>
                <a:cubicBezTo>
                  <a:pt x="3067565" y="1381638"/>
                  <a:pt x="2962323" y="1267367"/>
                  <a:pt x="2708201" y="1329991"/>
                </a:cubicBezTo>
                <a:cubicBezTo>
                  <a:pt x="2911796" y="1367981"/>
                  <a:pt x="2958509" y="1463864"/>
                  <a:pt x="3098397" y="1495932"/>
                </a:cubicBezTo>
                <a:cubicBezTo>
                  <a:pt x="3238285" y="1528000"/>
                  <a:pt x="3329460" y="1615312"/>
                  <a:pt x="3458578" y="1649109"/>
                </a:cubicBezTo>
                <a:cubicBezTo>
                  <a:pt x="3227104" y="1628207"/>
                  <a:pt x="3190507" y="1566860"/>
                  <a:pt x="2937632" y="1542736"/>
                </a:cubicBezTo>
                <a:cubicBezTo>
                  <a:pt x="2684757" y="1518612"/>
                  <a:pt x="2686506" y="1453327"/>
                  <a:pt x="2447943" y="1442746"/>
                </a:cubicBezTo>
                <a:cubicBezTo>
                  <a:pt x="2209380" y="1432165"/>
                  <a:pt x="2059587" y="1309551"/>
                  <a:pt x="1895741" y="1329991"/>
                </a:cubicBezTo>
                <a:cubicBezTo>
                  <a:pt x="1805382" y="1362449"/>
                  <a:pt x="1624466" y="1307201"/>
                  <a:pt x="1459721" y="1329991"/>
                </a:cubicBezTo>
                <a:cubicBezTo>
                  <a:pt x="1294976" y="1352781"/>
                  <a:pt x="1118085" y="1281463"/>
                  <a:pt x="947871" y="1329991"/>
                </a:cubicBezTo>
                <a:cubicBezTo>
                  <a:pt x="777657" y="1378519"/>
                  <a:pt x="690157" y="1324022"/>
                  <a:pt x="530807" y="1329991"/>
                </a:cubicBezTo>
                <a:cubicBezTo>
                  <a:pt x="371457" y="1335960"/>
                  <a:pt x="176796" y="1290461"/>
                  <a:pt x="0" y="1329991"/>
                </a:cubicBezTo>
                <a:cubicBezTo>
                  <a:pt x="-11898" y="1235394"/>
                  <a:pt x="25141" y="1186942"/>
                  <a:pt x="0" y="1108326"/>
                </a:cubicBezTo>
                <a:cubicBezTo>
                  <a:pt x="-1962" y="961038"/>
                  <a:pt x="36174" y="923984"/>
                  <a:pt x="0" y="775828"/>
                </a:cubicBezTo>
                <a:lnTo>
                  <a:pt x="0" y="775828"/>
                </a:lnTo>
                <a:cubicBezTo>
                  <a:pt x="-12517" y="601339"/>
                  <a:pt x="21763" y="581347"/>
                  <a:pt x="0" y="387914"/>
                </a:cubicBezTo>
                <a:cubicBezTo>
                  <a:pt x="-21763" y="194481"/>
                  <a:pt x="18763" y="126180"/>
                  <a:pt x="0" y="0"/>
                </a:cubicBezTo>
                <a:close/>
              </a:path>
            </a:pathLst>
          </a:custGeom>
          <a:ln>
            <a:extLst>
              <a:ext uri="{C807C97D-BFC1-408E-A445-0C87EB9F89A2}">
                <ask:lineSketchStyleProps xmlns:ask="http://schemas.microsoft.com/office/drawing/2018/sketchyshapes" sd="858834133">
                  <a:prstGeom prst="wedgeRectCallout">
                    <a:avLst>
                      <a:gd name="adj1" fmla="val 56423"/>
                      <a:gd name="adj2" fmla="val 73994"/>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nl-NL" sz="2800" dirty="0">
                <a:latin typeface="Martine 2" panose="02000503000000000000" pitchFamily="2" charset="0"/>
              </a:rPr>
              <a:t>Apart op de lestabel in de onderbouw</a:t>
            </a:r>
          </a:p>
        </p:txBody>
      </p:sp>
      <p:sp>
        <p:nvSpPr>
          <p:cNvPr id="13" name="Gedeeltelijke cirkel 12">
            <a:extLst>
              <a:ext uri="{FF2B5EF4-FFF2-40B4-BE49-F238E27FC236}">
                <a16:creationId xmlns:a16="http://schemas.microsoft.com/office/drawing/2014/main" id="{3A79637B-5CD1-4872-B0AC-E7900B71EFFF}"/>
              </a:ext>
            </a:extLst>
          </p:cNvPr>
          <p:cNvSpPr/>
          <p:nvPr/>
        </p:nvSpPr>
        <p:spPr>
          <a:xfrm rot="10800000">
            <a:off x="4642339" y="-392151"/>
            <a:ext cx="15686496" cy="15818687"/>
          </a:xfrm>
          <a:prstGeom prst="pie">
            <a:avLst>
              <a:gd name="adj1" fmla="val 0"/>
              <a:gd name="adj2" fmla="val 40112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4" name="Gedeeltelijke cirkel 13">
            <a:extLst>
              <a:ext uri="{FF2B5EF4-FFF2-40B4-BE49-F238E27FC236}">
                <a16:creationId xmlns:a16="http://schemas.microsoft.com/office/drawing/2014/main" id="{7F727E79-3ACE-4F04-80E0-547C6B8BCDDE}"/>
              </a:ext>
            </a:extLst>
          </p:cNvPr>
          <p:cNvSpPr/>
          <p:nvPr/>
        </p:nvSpPr>
        <p:spPr>
          <a:xfrm rot="10800000">
            <a:off x="4441517" y="-1051344"/>
            <a:ext cx="15686496" cy="15818687"/>
          </a:xfrm>
          <a:prstGeom prst="pie">
            <a:avLst>
              <a:gd name="adj1" fmla="val 0"/>
              <a:gd name="adj2" fmla="val 25957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5" name="Gedeeltelijke cirkel 14">
            <a:extLst>
              <a:ext uri="{FF2B5EF4-FFF2-40B4-BE49-F238E27FC236}">
                <a16:creationId xmlns:a16="http://schemas.microsoft.com/office/drawing/2014/main" id="{29258708-560E-4D9E-9E27-CADB2A134122}"/>
              </a:ext>
            </a:extLst>
          </p:cNvPr>
          <p:cNvSpPr/>
          <p:nvPr/>
        </p:nvSpPr>
        <p:spPr>
          <a:xfrm rot="16200000" flipV="1">
            <a:off x="4441518" y="-1051345"/>
            <a:ext cx="15686496" cy="15818687"/>
          </a:xfrm>
          <a:prstGeom prst="pie">
            <a:avLst>
              <a:gd name="adj1" fmla="val 0"/>
              <a:gd name="adj2" fmla="val 1329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6" name="Gedeeltelijke cirkel 15">
            <a:extLst>
              <a:ext uri="{FF2B5EF4-FFF2-40B4-BE49-F238E27FC236}">
                <a16:creationId xmlns:a16="http://schemas.microsoft.com/office/drawing/2014/main" id="{C50D3299-C1D6-41BA-A9AD-209ED1DB4F3A}"/>
              </a:ext>
            </a:extLst>
          </p:cNvPr>
          <p:cNvSpPr/>
          <p:nvPr/>
        </p:nvSpPr>
        <p:spPr>
          <a:xfrm rot="10800000">
            <a:off x="4593917" y="-898944"/>
            <a:ext cx="15686496" cy="15818687"/>
          </a:xfrm>
          <a:prstGeom prst="pie">
            <a:avLst>
              <a:gd name="adj1" fmla="val 0"/>
              <a:gd name="adj2" fmla="val 12787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7" name="Gedeeltelijke cirkel 16">
            <a:extLst>
              <a:ext uri="{FF2B5EF4-FFF2-40B4-BE49-F238E27FC236}">
                <a16:creationId xmlns:a16="http://schemas.microsoft.com/office/drawing/2014/main" id="{5225C521-35B8-4A49-A3A2-F944F9EBA135}"/>
              </a:ext>
            </a:extLst>
          </p:cNvPr>
          <p:cNvSpPr/>
          <p:nvPr/>
        </p:nvSpPr>
        <p:spPr>
          <a:xfrm rot="16200000" flipV="1">
            <a:off x="4593918" y="-898945"/>
            <a:ext cx="15686496" cy="15818687"/>
          </a:xfrm>
          <a:prstGeom prst="pie">
            <a:avLst>
              <a:gd name="adj1" fmla="val 0"/>
              <a:gd name="adj2" fmla="val 26740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0" name="Gedeeltelijke cirkel 19">
            <a:extLst>
              <a:ext uri="{FF2B5EF4-FFF2-40B4-BE49-F238E27FC236}">
                <a16:creationId xmlns:a16="http://schemas.microsoft.com/office/drawing/2014/main" id="{CD0CC115-8C65-4443-916D-6323F514CFA7}"/>
              </a:ext>
            </a:extLst>
          </p:cNvPr>
          <p:cNvSpPr/>
          <p:nvPr/>
        </p:nvSpPr>
        <p:spPr>
          <a:xfrm rot="16200000" flipV="1">
            <a:off x="4441519" y="-1051345"/>
            <a:ext cx="15686496" cy="15818687"/>
          </a:xfrm>
          <a:prstGeom prst="pie">
            <a:avLst>
              <a:gd name="adj1" fmla="val 0"/>
              <a:gd name="adj2" fmla="val 40065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615858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0-#ppt_w/2"/>
                                          </p:val>
                                        </p:tav>
                                        <p:tav tm="100000">
                                          <p:val>
                                            <p:strVal val="#ppt_x"/>
                                          </p:val>
                                        </p:tav>
                                      </p:tavLst>
                                    </p:anim>
                                    <p:anim calcmode="lin" valueType="num">
                                      <p:cBhvr additive="base">
                                        <p:cTn id="8"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13"/>
                                        </p:tgtEl>
                                        <p:attrNameLst>
                                          <p:attrName>ppt_x</p:attrName>
                                        </p:attrNameLst>
                                      </p:cBhvr>
                                      <p:tavLst>
                                        <p:tav tm="0">
                                          <p:val>
                                            <p:strVal val="ppt_x"/>
                                          </p:val>
                                        </p:tav>
                                        <p:tav tm="100000">
                                          <p:val>
                                            <p:strVal val="ppt_x"/>
                                          </p:val>
                                        </p:tav>
                                      </p:tavLst>
                                    </p:anim>
                                    <p:anim calcmode="lin" valueType="num">
                                      <p:cBhvr additive="base">
                                        <p:cTn id="22" dur="500"/>
                                        <p:tgtEl>
                                          <p:spTgt spid="13"/>
                                        </p:tgtEl>
                                        <p:attrNameLst>
                                          <p:attrName>ppt_y</p:attrName>
                                        </p:attrNameLst>
                                      </p:cBhvr>
                                      <p:tavLst>
                                        <p:tav tm="0">
                                          <p:val>
                                            <p:strVal val="ppt_y"/>
                                          </p:val>
                                        </p:tav>
                                        <p:tav tm="100000">
                                          <p:val>
                                            <p:strVal val="1+ppt_h/2"/>
                                          </p:val>
                                        </p:tav>
                                      </p:tavLst>
                                    </p:anim>
                                    <p:set>
                                      <p:cBhvr>
                                        <p:cTn id="23" dur="1" fill="hold">
                                          <p:stCondLst>
                                            <p:cond delay="499"/>
                                          </p:stCondLst>
                                        </p:cTn>
                                        <p:tgtEl>
                                          <p:spTgt spid="13"/>
                                        </p:tgtEl>
                                        <p:attrNameLst>
                                          <p:attrName>style.visibility</p:attrName>
                                        </p:attrNameLst>
                                      </p:cBhvr>
                                      <p:to>
                                        <p:strVal val="hidden"/>
                                      </p:to>
                                    </p:set>
                                  </p:childTnLst>
                                </p:cTn>
                              </p:par>
                            </p:childTnLst>
                          </p:cTn>
                        </p:par>
                        <p:par>
                          <p:cTn id="24" fill="hold">
                            <p:stCondLst>
                              <p:cond delay="500"/>
                            </p:stCondLst>
                            <p:childTnLst>
                              <p:par>
                                <p:cTn id="25" presetID="2" presetClass="entr" presetSubtype="12"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500" fill="hold"/>
                                        <p:tgtEl>
                                          <p:spTgt spid="14"/>
                                        </p:tgtEl>
                                        <p:attrNameLst>
                                          <p:attrName>ppt_x</p:attrName>
                                        </p:attrNameLst>
                                      </p:cBhvr>
                                      <p:tavLst>
                                        <p:tav tm="0">
                                          <p:val>
                                            <p:strVal val="0-#ppt_w/2"/>
                                          </p:val>
                                        </p:tav>
                                        <p:tav tm="100000">
                                          <p:val>
                                            <p:strVal val="#ppt_x"/>
                                          </p:val>
                                        </p:tav>
                                      </p:tavLst>
                                    </p:anim>
                                    <p:anim calcmode="lin" valueType="num">
                                      <p:cBhvr additive="base">
                                        <p:cTn id="28" dur="1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500" fill="hold"/>
                                        <p:tgtEl>
                                          <p:spTgt spid="15"/>
                                        </p:tgtEl>
                                        <p:attrNameLst>
                                          <p:attrName>ppt_x</p:attrName>
                                        </p:attrNameLst>
                                      </p:cBhvr>
                                      <p:tavLst>
                                        <p:tav tm="0">
                                          <p:val>
                                            <p:strVal val="1+#ppt_w/2"/>
                                          </p:val>
                                        </p:tav>
                                        <p:tav tm="100000">
                                          <p:val>
                                            <p:strVal val="#ppt_x"/>
                                          </p:val>
                                        </p:tav>
                                      </p:tavLst>
                                    </p:anim>
                                    <p:anim calcmode="lin" valueType="num">
                                      <p:cBhvr additive="base">
                                        <p:cTn id="32" dur="1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par>
                                <p:cTn id="38" presetID="2" presetClass="entr" presetSubtype="8"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0-#ppt_w/2"/>
                                          </p:val>
                                        </p:tav>
                                        <p:tav tm="100000">
                                          <p:val>
                                            <p:strVal val="#ppt_x"/>
                                          </p:val>
                                        </p:tav>
                                      </p:tavLst>
                                    </p:anim>
                                    <p:anim calcmode="lin" valueType="num">
                                      <p:cBhvr additive="base">
                                        <p:cTn id="4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grpId="1" nodeType="clickEffect">
                                  <p:stCondLst>
                                    <p:cond delay="0"/>
                                  </p:stCondLst>
                                  <p:childTnLst>
                                    <p:anim calcmode="lin" valueType="num">
                                      <p:cBhvr additive="base">
                                        <p:cTn id="45" dur="500"/>
                                        <p:tgtEl>
                                          <p:spTgt spid="14"/>
                                        </p:tgtEl>
                                        <p:attrNameLst>
                                          <p:attrName>ppt_x</p:attrName>
                                        </p:attrNameLst>
                                      </p:cBhvr>
                                      <p:tavLst>
                                        <p:tav tm="0">
                                          <p:val>
                                            <p:strVal val="ppt_x"/>
                                          </p:val>
                                        </p:tav>
                                        <p:tav tm="100000">
                                          <p:val>
                                            <p:strVal val="ppt_x"/>
                                          </p:val>
                                        </p:tav>
                                      </p:tavLst>
                                    </p:anim>
                                    <p:anim calcmode="lin" valueType="num">
                                      <p:cBhvr additive="base">
                                        <p:cTn id="46" dur="500"/>
                                        <p:tgtEl>
                                          <p:spTgt spid="14"/>
                                        </p:tgtEl>
                                        <p:attrNameLst>
                                          <p:attrName>ppt_y</p:attrName>
                                        </p:attrNameLst>
                                      </p:cBhvr>
                                      <p:tavLst>
                                        <p:tav tm="0">
                                          <p:val>
                                            <p:strVal val="ppt_y"/>
                                          </p:val>
                                        </p:tav>
                                        <p:tav tm="100000">
                                          <p:val>
                                            <p:strVal val="1+ppt_h/2"/>
                                          </p:val>
                                        </p:tav>
                                      </p:tavLst>
                                    </p:anim>
                                    <p:set>
                                      <p:cBhvr>
                                        <p:cTn id="47" dur="1" fill="hold">
                                          <p:stCondLst>
                                            <p:cond delay="499"/>
                                          </p:stCondLst>
                                        </p:cTn>
                                        <p:tgtEl>
                                          <p:spTgt spid="14"/>
                                        </p:tgtEl>
                                        <p:attrNameLst>
                                          <p:attrName>style.visibility</p:attrName>
                                        </p:attrNameLst>
                                      </p:cBhvr>
                                      <p:to>
                                        <p:strVal val="hidden"/>
                                      </p:to>
                                    </p:set>
                                  </p:childTnLst>
                                </p:cTn>
                              </p:par>
                              <p:par>
                                <p:cTn id="48" presetID="2" presetClass="exit" presetSubtype="4" fill="hold" grpId="1"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1+ppt_h/2"/>
                                          </p:val>
                                        </p:tav>
                                      </p:tavLst>
                                    </p:anim>
                                    <p:set>
                                      <p:cBhvr>
                                        <p:cTn id="51" dur="1" fill="hold">
                                          <p:stCondLst>
                                            <p:cond delay="499"/>
                                          </p:stCondLst>
                                        </p:cTn>
                                        <p:tgtEl>
                                          <p:spTgt spid="15"/>
                                        </p:tgtEl>
                                        <p:attrNameLst>
                                          <p:attrName>style.visibility</p:attrName>
                                        </p:attrNameLst>
                                      </p:cBhvr>
                                      <p:to>
                                        <p:strVal val="hidden"/>
                                      </p:to>
                                    </p:set>
                                  </p:childTnLst>
                                </p:cTn>
                              </p:par>
                            </p:childTnLst>
                          </p:cTn>
                        </p:par>
                        <p:par>
                          <p:cTn id="52" fill="hold">
                            <p:stCondLst>
                              <p:cond delay="500"/>
                            </p:stCondLst>
                            <p:childTnLst>
                              <p:par>
                                <p:cTn id="53" presetID="2" presetClass="entr" presetSubtype="12"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1500" fill="hold"/>
                                        <p:tgtEl>
                                          <p:spTgt spid="16"/>
                                        </p:tgtEl>
                                        <p:attrNameLst>
                                          <p:attrName>ppt_x</p:attrName>
                                        </p:attrNameLst>
                                      </p:cBhvr>
                                      <p:tavLst>
                                        <p:tav tm="0">
                                          <p:val>
                                            <p:strVal val="0-#ppt_w/2"/>
                                          </p:val>
                                        </p:tav>
                                        <p:tav tm="100000">
                                          <p:val>
                                            <p:strVal val="#ppt_x"/>
                                          </p:val>
                                        </p:tav>
                                      </p:tavLst>
                                    </p:anim>
                                    <p:anim calcmode="lin" valueType="num">
                                      <p:cBhvr additive="base">
                                        <p:cTn id="56" dur="1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3"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1500" fill="hold"/>
                                        <p:tgtEl>
                                          <p:spTgt spid="17"/>
                                        </p:tgtEl>
                                        <p:attrNameLst>
                                          <p:attrName>ppt_x</p:attrName>
                                        </p:attrNameLst>
                                      </p:cBhvr>
                                      <p:tavLst>
                                        <p:tav tm="0">
                                          <p:val>
                                            <p:strVal val="1+#ppt_w/2"/>
                                          </p:val>
                                        </p:tav>
                                        <p:tav tm="100000">
                                          <p:val>
                                            <p:strVal val="#ppt_x"/>
                                          </p:val>
                                        </p:tav>
                                      </p:tavLst>
                                    </p:anim>
                                    <p:anim calcmode="lin" valueType="num">
                                      <p:cBhvr additive="base">
                                        <p:cTn id="60" dur="1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circle(in)">
                                      <p:cBhvr>
                                        <p:cTn id="65" dur="2000"/>
                                        <p:tgtEl>
                                          <p:spTgt spid="7"/>
                                        </p:tgtEl>
                                      </p:cBhvr>
                                    </p:animEffect>
                                  </p:childTnLst>
                                </p:cTn>
                              </p:par>
                              <p:par>
                                <p:cTn id="66" presetID="2" presetClass="entr" presetSubtype="8"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fill="hold"/>
                                        <p:tgtEl>
                                          <p:spTgt spid="9"/>
                                        </p:tgtEl>
                                        <p:attrNameLst>
                                          <p:attrName>ppt_x</p:attrName>
                                        </p:attrNameLst>
                                      </p:cBhvr>
                                      <p:tavLst>
                                        <p:tav tm="0">
                                          <p:val>
                                            <p:strVal val="0-#ppt_w/2"/>
                                          </p:val>
                                        </p:tav>
                                        <p:tav tm="100000">
                                          <p:val>
                                            <p:strVal val="#ppt_x"/>
                                          </p:val>
                                        </p:tav>
                                      </p:tavLst>
                                    </p:anim>
                                    <p:anim calcmode="lin" valueType="num">
                                      <p:cBhvr additive="base">
                                        <p:cTn id="6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16"/>
                                        </p:tgtEl>
                                        <p:attrNameLst>
                                          <p:attrName>ppt_x</p:attrName>
                                        </p:attrNameLst>
                                      </p:cBhvr>
                                      <p:tavLst>
                                        <p:tav tm="0">
                                          <p:val>
                                            <p:strVal val="ppt_x"/>
                                          </p:val>
                                        </p:tav>
                                        <p:tav tm="100000">
                                          <p:val>
                                            <p:strVal val="ppt_x"/>
                                          </p:val>
                                        </p:tav>
                                      </p:tavLst>
                                    </p:anim>
                                    <p:anim calcmode="lin" valueType="num">
                                      <p:cBhvr additive="base">
                                        <p:cTn id="74" dur="500"/>
                                        <p:tgtEl>
                                          <p:spTgt spid="16"/>
                                        </p:tgtEl>
                                        <p:attrNameLst>
                                          <p:attrName>ppt_y</p:attrName>
                                        </p:attrNameLst>
                                      </p:cBhvr>
                                      <p:tavLst>
                                        <p:tav tm="0">
                                          <p:val>
                                            <p:strVal val="ppt_y"/>
                                          </p:val>
                                        </p:tav>
                                        <p:tav tm="100000">
                                          <p:val>
                                            <p:strVal val="1+ppt_h/2"/>
                                          </p:val>
                                        </p:tav>
                                      </p:tavLst>
                                    </p:anim>
                                    <p:set>
                                      <p:cBhvr>
                                        <p:cTn id="75" dur="1" fill="hold">
                                          <p:stCondLst>
                                            <p:cond delay="499"/>
                                          </p:stCondLst>
                                        </p:cTn>
                                        <p:tgtEl>
                                          <p:spTgt spid="16"/>
                                        </p:tgtEl>
                                        <p:attrNameLst>
                                          <p:attrName>style.visibility</p:attrName>
                                        </p:attrNameLst>
                                      </p:cBhvr>
                                      <p:to>
                                        <p:strVal val="hidden"/>
                                      </p:to>
                                    </p:set>
                                  </p:childTnLst>
                                </p:cTn>
                              </p:par>
                              <p:par>
                                <p:cTn id="76" presetID="2" presetClass="exit" presetSubtype="4" fill="hold" grpId="1" nodeType="withEffect">
                                  <p:stCondLst>
                                    <p:cond delay="0"/>
                                  </p:stCondLst>
                                  <p:childTnLst>
                                    <p:anim calcmode="lin" valueType="num">
                                      <p:cBhvr additive="base">
                                        <p:cTn id="77" dur="500"/>
                                        <p:tgtEl>
                                          <p:spTgt spid="17"/>
                                        </p:tgtEl>
                                        <p:attrNameLst>
                                          <p:attrName>ppt_x</p:attrName>
                                        </p:attrNameLst>
                                      </p:cBhvr>
                                      <p:tavLst>
                                        <p:tav tm="0">
                                          <p:val>
                                            <p:strVal val="ppt_x"/>
                                          </p:val>
                                        </p:tav>
                                        <p:tav tm="100000">
                                          <p:val>
                                            <p:strVal val="ppt_x"/>
                                          </p:val>
                                        </p:tav>
                                      </p:tavLst>
                                    </p:anim>
                                    <p:anim calcmode="lin" valueType="num">
                                      <p:cBhvr additive="base">
                                        <p:cTn id="78" dur="500"/>
                                        <p:tgtEl>
                                          <p:spTgt spid="17"/>
                                        </p:tgtEl>
                                        <p:attrNameLst>
                                          <p:attrName>ppt_y</p:attrName>
                                        </p:attrNameLst>
                                      </p:cBhvr>
                                      <p:tavLst>
                                        <p:tav tm="0">
                                          <p:val>
                                            <p:strVal val="ppt_y"/>
                                          </p:val>
                                        </p:tav>
                                        <p:tav tm="100000">
                                          <p:val>
                                            <p:strVal val="1+ppt_h/2"/>
                                          </p:val>
                                        </p:tav>
                                      </p:tavLst>
                                    </p:anim>
                                    <p:set>
                                      <p:cBhvr>
                                        <p:cTn id="79" dur="1" fill="hold">
                                          <p:stCondLst>
                                            <p:cond delay="499"/>
                                          </p:stCondLst>
                                        </p:cTn>
                                        <p:tgtEl>
                                          <p:spTgt spid="17"/>
                                        </p:tgtEl>
                                        <p:attrNameLst>
                                          <p:attrName>style.visibility</p:attrName>
                                        </p:attrNameLst>
                                      </p:cBhvr>
                                      <p:to>
                                        <p:strVal val="hidden"/>
                                      </p:to>
                                    </p:set>
                                  </p:childTnLst>
                                </p:cTn>
                              </p:par>
                            </p:childTnLst>
                          </p:cTn>
                        </p:par>
                        <p:par>
                          <p:cTn id="80" fill="hold">
                            <p:stCondLst>
                              <p:cond delay="500"/>
                            </p:stCondLst>
                            <p:childTnLst>
                              <p:par>
                                <p:cTn id="81" presetID="2" presetClass="entr" presetSubtype="3"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1500" fill="hold"/>
                                        <p:tgtEl>
                                          <p:spTgt spid="20"/>
                                        </p:tgtEl>
                                        <p:attrNameLst>
                                          <p:attrName>ppt_x</p:attrName>
                                        </p:attrNameLst>
                                      </p:cBhvr>
                                      <p:tavLst>
                                        <p:tav tm="0">
                                          <p:val>
                                            <p:strVal val="1+#ppt_w/2"/>
                                          </p:val>
                                        </p:tav>
                                        <p:tav tm="100000">
                                          <p:val>
                                            <p:strVal val="#ppt_x"/>
                                          </p:val>
                                        </p:tav>
                                      </p:tavLst>
                                    </p:anim>
                                    <p:anim calcmode="lin" valueType="num">
                                      <p:cBhvr additive="base">
                                        <p:cTn id="84" dur="1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circle(in)">
                                      <p:cBhvr>
                                        <p:cTn id="89" dur="2000"/>
                                        <p:tgtEl>
                                          <p:spTgt spid="8"/>
                                        </p:tgtEl>
                                      </p:cBhvr>
                                    </p:animEffect>
                                  </p:childTnLst>
                                </p:cTn>
                              </p:par>
                              <p:par>
                                <p:cTn id="90" presetID="2" presetClass="entr" presetSubtype="4"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500" fill="hold"/>
                                        <p:tgtEl>
                                          <p:spTgt spid="10"/>
                                        </p:tgtEl>
                                        <p:attrNameLst>
                                          <p:attrName>ppt_x</p:attrName>
                                        </p:attrNameLst>
                                      </p:cBhvr>
                                      <p:tavLst>
                                        <p:tav tm="0">
                                          <p:val>
                                            <p:strVal val="#ppt_x"/>
                                          </p:val>
                                        </p:tav>
                                        <p:tav tm="100000">
                                          <p:val>
                                            <p:strVal val="#ppt_x"/>
                                          </p:val>
                                        </p:tav>
                                      </p:tavLst>
                                    </p:anim>
                                    <p:anim calcmode="lin" valueType="num">
                                      <p:cBhvr additive="base">
                                        <p:cTn id="93" dur="500" fill="hold"/>
                                        <p:tgtEl>
                                          <p:spTgt spid="10"/>
                                        </p:tgtEl>
                                        <p:attrNameLst>
                                          <p:attrName>ppt_y</p:attrName>
                                        </p:attrNameLst>
                                      </p:cBhvr>
                                      <p:tavLst>
                                        <p:tav tm="0">
                                          <p:val>
                                            <p:strVal val="1+#ppt_h/2"/>
                                          </p:val>
                                        </p:tav>
                                        <p:tav tm="100000">
                                          <p:val>
                                            <p:strVal val="#ppt_y"/>
                                          </p:val>
                                        </p:tav>
                                      </p:tavLst>
                                    </p:anim>
                                  </p:childTnLst>
                                </p:cTn>
                              </p:par>
                              <p:par>
                                <p:cTn id="94" presetID="2" presetClass="entr" presetSubtype="8" fill="hold" grpId="1" nodeType="with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additive="base">
                                        <p:cTn id="96" dur="500" fill="hold"/>
                                        <p:tgtEl>
                                          <p:spTgt spid="10"/>
                                        </p:tgtEl>
                                        <p:attrNameLst>
                                          <p:attrName>ppt_x</p:attrName>
                                        </p:attrNameLst>
                                      </p:cBhvr>
                                      <p:tavLst>
                                        <p:tav tm="0">
                                          <p:val>
                                            <p:strVal val="0-#ppt_w/2"/>
                                          </p:val>
                                        </p:tav>
                                        <p:tav tm="100000">
                                          <p:val>
                                            <p:strVal val="#ppt_x"/>
                                          </p:val>
                                        </p:tav>
                                      </p:tavLst>
                                    </p:anim>
                                    <p:anim calcmode="lin" valueType="num">
                                      <p:cBhvr additive="base">
                                        <p:cTn id="9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11"/>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12"/>
                                        </p:tgtEl>
                                        <p:attrNameLst>
                                          <p:attrName>style.visibility</p:attrName>
                                        </p:attrNameLst>
                                      </p:cBhvr>
                                      <p:to>
                                        <p:strVal val="visible"/>
                                      </p:to>
                                    </p:set>
                                    <p:anim calcmode="lin" valueType="num">
                                      <p:cBhvr>
                                        <p:cTn id="106" dur="500" fill="hold"/>
                                        <p:tgtEl>
                                          <p:spTgt spid="12"/>
                                        </p:tgtEl>
                                        <p:attrNameLst>
                                          <p:attrName>ppt_w</p:attrName>
                                        </p:attrNameLst>
                                      </p:cBhvr>
                                      <p:tavLst>
                                        <p:tav tm="0">
                                          <p:val>
                                            <p:fltVal val="0"/>
                                          </p:val>
                                        </p:tav>
                                        <p:tav tm="100000">
                                          <p:val>
                                            <p:strVal val="#ppt_w"/>
                                          </p:val>
                                        </p:tav>
                                      </p:tavLst>
                                    </p:anim>
                                    <p:anim calcmode="lin" valueType="num">
                                      <p:cBhvr>
                                        <p:cTn id="107" dur="500" fill="hold"/>
                                        <p:tgtEl>
                                          <p:spTgt spid="12"/>
                                        </p:tgtEl>
                                        <p:attrNameLst>
                                          <p:attrName>ppt_h</p:attrName>
                                        </p:attrNameLst>
                                      </p:cBhvr>
                                      <p:tavLst>
                                        <p:tav tm="0">
                                          <p:val>
                                            <p:fltVal val="0"/>
                                          </p:val>
                                        </p:tav>
                                        <p:tav tm="100000">
                                          <p:val>
                                            <p:strVal val="#ppt_h"/>
                                          </p:val>
                                        </p:tav>
                                      </p:tavLst>
                                    </p:anim>
                                    <p:animEffect transition="in" filter="fade">
                                      <p:cBhvr>
                                        <p:cTn id="10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animBg="1"/>
      <p:bldP spid="8" grpId="0" animBg="1"/>
      <p:bldP spid="9" grpId="0"/>
      <p:bldP spid="10" grpId="0"/>
      <p:bldP spid="10" grpId="1"/>
      <p:bldP spid="11" grpId="0" animBg="1"/>
      <p:bldP spid="12" grpId="0"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662B2515-4376-43CE-B80C-4618001521FC}"/>
              </a:ext>
            </a:extLst>
          </p:cNvPr>
          <p:cNvSpPr/>
          <p:nvPr/>
        </p:nvSpPr>
        <p:spPr>
          <a:xfrm>
            <a:off x="4172721" y="-5696262"/>
            <a:ext cx="3082518" cy="15481161"/>
          </a:xfrm>
          <a:prstGeom prst="rect">
            <a:avLst/>
          </a:prstGeom>
          <a:noFill/>
        </p:spPr>
        <p:txBody>
          <a:bodyPr wrap="square" lIns="91440" tIns="45720" rIns="91440" bIns="45720">
            <a:spAutoFit/>
          </a:bodyPr>
          <a:lstStyle/>
          <a:p>
            <a:pPr algn="ctr"/>
            <a:r>
              <a:rPr lang="nl-NL" sz="100000" b="0" cap="none" spc="0" dirty="0" err="1">
                <a:ln w="0"/>
                <a:solidFill>
                  <a:srgbClr val="4DADBD"/>
                </a:solidFill>
                <a:effectLst>
                  <a:outerShdw blurRad="38100" dist="19050" dir="2700000" algn="tl" rotWithShape="0">
                    <a:schemeClr val="dk1">
                      <a:alpha val="40000"/>
                    </a:schemeClr>
                  </a:outerShdw>
                </a:effectLst>
                <a:latin typeface="Martine 2" panose="02000503000000000000" pitchFamily="2" charset="0"/>
              </a:rPr>
              <a:t>z</a:t>
            </a:r>
            <a:endParaRPr lang="nl-NL" sz="100000" b="0" cap="none" spc="0" dirty="0">
              <a:ln w="0"/>
              <a:solidFill>
                <a:srgbClr val="4DADBD"/>
              </a:solidFill>
              <a:effectLst>
                <a:outerShdw blurRad="38100" dist="19050" dir="2700000" algn="tl" rotWithShape="0">
                  <a:schemeClr val="dk1">
                    <a:alpha val="40000"/>
                  </a:schemeClr>
                </a:outerShdw>
              </a:effectLst>
              <a:latin typeface="Martine 2" panose="02000503000000000000" pitchFamily="2" charset="0"/>
            </a:endParaRPr>
          </a:p>
        </p:txBody>
      </p:sp>
      <p:sp>
        <p:nvSpPr>
          <p:cNvPr id="3" name="Tekstvak 2">
            <a:extLst>
              <a:ext uri="{FF2B5EF4-FFF2-40B4-BE49-F238E27FC236}">
                <a16:creationId xmlns:a16="http://schemas.microsoft.com/office/drawing/2014/main" id="{C03B969B-4506-4D91-AAE9-EDBA8510CFB9}"/>
              </a:ext>
            </a:extLst>
          </p:cNvPr>
          <p:cNvSpPr txBox="1"/>
          <p:nvPr/>
        </p:nvSpPr>
        <p:spPr>
          <a:xfrm>
            <a:off x="4172721" y="1069086"/>
            <a:ext cx="599606" cy="369332"/>
          </a:xfrm>
          <a:prstGeom prst="rect">
            <a:avLst/>
          </a:prstGeom>
          <a:noFill/>
        </p:spPr>
        <p:txBody>
          <a:bodyPr wrap="square" rtlCol="0">
            <a:spAutoFit/>
          </a:bodyPr>
          <a:lstStyle/>
          <a:p>
            <a:r>
              <a:rPr lang="nl-NL" dirty="0"/>
              <a:t>ik</a:t>
            </a:r>
          </a:p>
        </p:txBody>
      </p:sp>
      <p:sp>
        <p:nvSpPr>
          <p:cNvPr id="4" name="Tekstvak 3">
            <a:extLst>
              <a:ext uri="{FF2B5EF4-FFF2-40B4-BE49-F238E27FC236}">
                <a16:creationId xmlns:a16="http://schemas.microsoft.com/office/drawing/2014/main" id="{5250BF2E-3E89-4B07-AA66-434541BF1B87}"/>
              </a:ext>
            </a:extLst>
          </p:cNvPr>
          <p:cNvSpPr txBox="1"/>
          <p:nvPr/>
        </p:nvSpPr>
        <p:spPr>
          <a:xfrm>
            <a:off x="4886793" y="539646"/>
            <a:ext cx="1349115" cy="369332"/>
          </a:xfrm>
          <a:prstGeom prst="rect">
            <a:avLst/>
          </a:prstGeom>
          <a:noFill/>
        </p:spPr>
        <p:txBody>
          <a:bodyPr wrap="square" rtlCol="0">
            <a:spAutoFit/>
          </a:bodyPr>
          <a:lstStyle/>
          <a:p>
            <a:r>
              <a:rPr lang="nl-NL" dirty="0"/>
              <a:t>denkproces</a:t>
            </a:r>
          </a:p>
        </p:txBody>
      </p:sp>
      <p:sp>
        <p:nvSpPr>
          <p:cNvPr id="5" name="Tekstvak 4">
            <a:extLst>
              <a:ext uri="{FF2B5EF4-FFF2-40B4-BE49-F238E27FC236}">
                <a16:creationId xmlns:a16="http://schemas.microsoft.com/office/drawing/2014/main" id="{F8F233B4-0B3F-48FB-8D27-FE5AA7856D5C}"/>
              </a:ext>
            </a:extLst>
          </p:cNvPr>
          <p:cNvSpPr txBox="1"/>
          <p:nvPr/>
        </p:nvSpPr>
        <p:spPr>
          <a:xfrm>
            <a:off x="6772825" y="1029536"/>
            <a:ext cx="1723869" cy="369332"/>
          </a:xfrm>
          <a:prstGeom prst="rect">
            <a:avLst/>
          </a:prstGeom>
          <a:noFill/>
        </p:spPr>
        <p:txBody>
          <a:bodyPr wrap="square" rtlCol="0">
            <a:spAutoFit/>
          </a:bodyPr>
          <a:lstStyle/>
          <a:p>
            <a:r>
              <a:rPr lang="nl-NL" dirty="0"/>
              <a:t>Doel</a:t>
            </a:r>
          </a:p>
        </p:txBody>
      </p:sp>
      <p:sp>
        <p:nvSpPr>
          <p:cNvPr id="6" name="Tekstvak 5">
            <a:extLst>
              <a:ext uri="{FF2B5EF4-FFF2-40B4-BE49-F238E27FC236}">
                <a16:creationId xmlns:a16="http://schemas.microsoft.com/office/drawing/2014/main" id="{9F1B2ECE-0F4F-48C5-8C4B-3123960D5C69}"/>
              </a:ext>
            </a:extLst>
          </p:cNvPr>
          <p:cNvSpPr txBox="1"/>
          <p:nvPr/>
        </p:nvSpPr>
        <p:spPr>
          <a:xfrm>
            <a:off x="4886793" y="1812056"/>
            <a:ext cx="3282846" cy="646331"/>
          </a:xfrm>
          <a:prstGeom prst="rect">
            <a:avLst/>
          </a:prstGeom>
          <a:noFill/>
        </p:spPr>
        <p:txBody>
          <a:bodyPr wrap="square" rtlCol="0">
            <a:spAutoFit/>
          </a:bodyPr>
          <a:lstStyle/>
          <a:p>
            <a:r>
              <a:rPr lang="nl-NL" dirty="0"/>
              <a:t>Informeren directie over Columbusmodel</a:t>
            </a:r>
          </a:p>
        </p:txBody>
      </p:sp>
      <p:sp>
        <p:nvSpPr>
          <p:cNvPr id="7" name="Tekstvak 6">
            <a:extLst>
              <a:ext uri="{FF2B5EF4-FFF2-40B4-BE49-F238E27FC236}">
                <a16:creationId xmlns:a16="http://schemas.microsoft.com/office/drawing/2014/main" id="{9B0B9C3F-4036-43A3-AA35-D061B9B10E2E}"/>
              </a:ext>
            </a:extLst>
          </p:cNvPr>
          <p:cNvSpPr txBox="1"/>
          <p:nvPr/>
        </p:nvSpPr>
        <p:spPr>
          <a:xfrm>
            <a:off x="3972393" y="2715134"/>
            <a:ext cx="3282846" cy="646331"/>
          </a:xfrm>
          <a:prstGeom prst="rect">
            <a:avLst/>
          </a:prstGeom>
          <a:noFill/>
        </p:spPr>
        <p:txBody>
          <a:bodyPr wrap="square" rtlCol="0">
            <a:spAutoFit/>
          </a:bodyPr>
          <a:lstStyle/>
          <a:p>
            <a:r>
              <a:rPr lang="nl-NL" dirty="0"/>
              <a:t>Informeren teamleiders over Columbusmodel</a:t>
            </a:r>
          </a:p>
        </p:txBody>
      </p:sp>
      <p:sp>
        <p:nvSpPr>
          <p:cNvPr id="8" name="Tekstvak 7">
            <a:extLst>
              <a:ext uri="{FF2B5EF4-FFF2-40B4-BE49-F238E27FC236}">
                <a16:creationId xmlns:a16="http://schemas.microsoft.com/office/drawing/2014/main" id="{F1B4E7F3-600A-4F0B-BDD2-3D08E203C399}"/>
              </a:ext>
            </a:extLst>
          </p:cNvPr>
          <p:cNvSpPr txBox="1"/>
          <p:nvPr/>
        </p:nvSpPr>
        <p:spPr>
          <a:xfrm>
            <a:off x="3130904" y="3295046"/>
            <a:ext cx="3282846" cy="923330"/>
          </a:xfrm>
          <a:prstGeom prst="rect">
            <a:avLst/>
          </a:prstGeom>
          <a:noFill/>
        </p:spPr>
        <p:txBody>
          <a:bodyPr wrap="square" rtlCol="0">
            <a:spAutoFit/>
          </a:bodyPr>
          <a:lstStyle/>
          <a:p>
            <a:r>
              <a:rPr lang="nl-NL" dirty="0"/>
              <a:t>Teamleiders informeren teams over Columbusmodel en nieuw curriculum.</a:t>
            </a:r>
          </a:p>
        </p:txBody>
      </p:sp>
      <p:sp>
        <p:nvSpPr>
          <p:cNvPr id="9" name="Tekstvak 8">
            <a:extLst>
              <a:ext uri="{FF2B5EF4-FFF2-40B4-BE49-F238E27FC236}">
                <a16:creationId xmlns:a16="http://schemas.microsoft.com/office/drawing/2014/main" id="{D84C7BBA-B545-47A3-AE2D-BE7E25668319}"/>
              </a:ext>
            </a:extLst>
          </p:cNvPr>
          <p:cNvSpPr txBox="1"/>
          <p:nvPr/>
        </p:nvSpPr>
        <p:spPr>
          <a:xfrm>
            <a:off x="1879225" y="4576620"/>
            <a:ext cx="3282846" cy="369332"/>
          </a:xfrm>
          <a:prstGeom prst="rect">
            <a:avLst/>
          </a:prstGeom>
          <a:noFill/>
        </p:spPr>
        <p:txBody>
          <a:bodyPr wrap="square" rtlCol="0">
            <a:spAutoFit/>
          </a:bodyPr>
          <a:lstStyle/>
          <a:p>
            <a:r>
              <a:rPr lang="nl-NL" dirty="0"/>
              <a:t>Alle betrokkenen</a:t>
            </a:r>
          </a:p>
        </p:txBody>
      </p:sp>
      <p:sp>
        <p:nvSpPr>
          <p:cNvPr id="10" name="Tekstvak 9">
            <a:extLst>
              <a:ext uri="{FF2B5EF4-FFF2-40B4-BE49-F238E27FC236}">
                <a16:creationId xmlns:a16="http://schemas.microsoft.com/office/drawing/2014/main" id="{1E51A1FF-9DA9-4CD6-AE52-676E20800B2B}"/>
              </a:ext>
            </a:extLst>
          </p:cNvPr>
          <p:cNvSpPr txBox="1"/>
          <p:nvPr/>
        </p:nvSpPr>
        <p:spPr>
          <a:xfrm>
            <a:off x="4351913" y="4918483"/>
            <a:ext cx="2678018" cy="369332"/>
          </a:xfrm>
          <a:prstGeom prst="rect">
            <a:avLst/>
          </a:prstGeom>
          <a:noFill/>
        </p:spPr>
        <p:txBody>
          <a:bodyPr wrap="square" rtlCol="0">
            <a:spAutoFit/>
          </a:bodyPr>
          <a:lstStyle/>
          <a:p>
            <a:r>
              <a:rPr lang="nl-NL" dirty="0"/>
              <a:t>Denkproces -&gt; meenemen</a:t>
            </a:r>
          </a:p>
        </p:txBody>
      </p:sp>
      <p:sp>
        <p:nvSpPr>
          <p:cNvPr id="11" name="Tekstvak 10">
            <a:extLst>
              <a:ext uri="{FF2B5EF4-FFF2-40B4-BE49-F238E27FC236}">
                <a16:creationId xmlns:a16="http://schemas.microsoft.com/office/drawing/2014/main" id="{89C9EEEA-1FD9-4E95-B0B8-48F977B52F3E}"/>
              </a:ext>
            </a:extLst>
          </p:cNvPr>
          <p:cNvSpPr txBox="1"/>
          <p:nvPr/>
        </p:nvSpPr>
        <p:spPr>
          <a:xfrm>
            <a:off x="7634759" y="3946024"/>
            <a:ext cx="3282846" cy="369332"/>
          </a:xfrm>
          <a:prstGeom prst="rect">
            <a:avLst/>
          </a:prstGeom>
          <a:noFill/>
        </p:spPr>
        <p:txBody>
          <a:bodyPr wrap="square" rtlCol="0">
            <a:spAutoFit/>
          </a:bodyPr>
          <a:lstStyle/>
          <a:p>
            <a:r>
              <a:rPr lang="nl-NL" dirty="0"/>
              <a:t>Draagvlak en implementeren</a:t>
            </a:r>
          </a:p>
        </p:txBody>
      </p:sp>
      <p:cxnSp>
        <p:nvCxnSpPr>
          <p:cNvPr id="13" name="Rechte verbindingslijn met pijl 12">
            <a:extLst>
              <a:ext uri="{FF2B5EF4-FFF2-40B4-BE49-F238E27FC236}">
                <a16:creationId xmlns:a16="http://schemas.microsoft.com/office/drawing/2014/main" id="{BFCAA563-D010-4735-AC3B-F92B3367EF44}"/>
              </a:ext>
            </a:extLst>
          </p:cNvPr>
          <p:cNvCxnSpPr/>
          <p:nvPr/>
        </p:nvCxnSpPr>
        <p:spPr>
          <a:xfrm>
            <a:off x="4772327" y="1253752"/>
            <a:ext cx="16414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Rechte verbindingslijn met pijl 14">
            <a:extLst>
              <a:ext uri="{FF2B5EF4-FFF2-40B4-BE49-F238E27FC236}">
                <a16:creationId xmlns:a16="http://schemas.microsoft.com/office/drawing/2014/main" id="{1D28A1DF-4611-447E-8C3C-2F3855C73FA2}"/>
              </a:ext>
            </a:extLst>
          </p:cNvPr>
          <p:cNvCxnSpPr>
            <a:cxnSpLocks/>
          </p:cNvCxnSpPr>
          <p:nvPr/>
        </p:nvCxnSpPr>
        <p:spPr>
          <a:xfrm flipH="1">
            <a:off x="3972393" y="1398868"/>
            <a:ext cx="2263516" cy="33624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Rechte verbindingslijn met pijl 17">
            <a:extLst>
              <a:ext uri="{FF2B5EF4-FFF2-40B4-BE49-F238E27FC236}">
                <a16:creationId xmlns:a16="http://schemas.microsoft.com/office/drawing/2014/main" id="{75AE2F35-51E0-4872-8846-713442F1C480}"/>
              </a:ext>
            </a:extLst>
          </p:cNvPr>
          <p:cNvCxnSpPr/>
          <p:nvPr/>
        </p:nvCxnSpPr>
        <p:spPr>
          <a:xfrm flipV="1">
            <a:off x="4172721" y="3756711"/>
            <a:ext cx="3381975" cy="10045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Ovaal 18">
            <a:extLst>
              <a:ext uri="{FF2B5EF4-FFF2-40B4-BE49-F238E27FC236}">
                <a16:creationId xmlns:a16="http://schemas.microsoft.com/office/drawing/2014/main" id="{1576CC80-39A9-4D7E-996D-E2DB67142717}"/>
              </a:ext>
            </a:extLst>
          </p:cNvPr>
          <p:cNvSpPr/>
          <p:nvPr/>
        </p:nvSpPr>
        <p:spPr>
          <a:xfrm>
            <a:off x="5322207" y="2416599"/>
            <a:ext cx="341194" cy="2937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92729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2000"/>
                                        <p:tgtEl>
                                          <p:spTgt spid="10"/>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7ACECAD-557B-440E-A285-164B5306C53D}"/>
              </a:ext>
            </a:extLst>
          </p:cNvPr>
          <p:cNvGraphicFramePr/>
          <p:nvPr>
            <p:extLst>
              <p:ext uri="{D42A27DB-BD31-4B8C-83A1-F6EECF244321}">
                <p14:modId xmlns:p14="http://schemas.microsoft.com/office/powerpoint/2010/main" val="223599653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9255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7ACECAD-557B-440E-A285-164B5306C53D}"/>
              </a:ext>
            </a:extLst>
          </p:cNvPr>
          <p:cNvGraphicFramePr/>
          <p:nvPr>
            <p:extLst>
              <p:ext uri="{D42A27DB-BD31-4B8C-83A1-F6EECF244321}">
                <p14:modId xmlns:p14="http://schemas.microsoft.com/office/powerpoint/2010/main" val="249326998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645575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5237</TotalTime>
  <Words>778</Words>
  <Application>Microsoft Office PowerPoint</Application>
  <PresentationFormat>Breedbeeld</PresentationFormat>
  <Paragraphs>71</Paragraphs>
  <Slides>15</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15</vt:i4>
      </vt:variant>
    </vt:vector>
  </HeadingPairs>
  <TitlesOfParts>
    <vt:vector size="24" baseType="lpstr">
      <vt:lpstr>Agency FB</vt:lpstr>
      <vt:lpstr>Arial</vt:lpstr>
      <vt:lpstr>Calibri</vt:lpstr>
      <vt:lpstr>Calibri Light</vt:lpstr>
      <vt:lpstr>Gotham A</vt:lpstr>
      <vt:lpstr>Martine 2</vt:lpstr>
      <vt:lpstr>Nunito</vt:lpstr>
      <vt:lpstr>open sans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Martine van Winkel</dc:creator>
  <cp:lastModifiedBy>Martine van Winkel</cp:lastModifiedBy>
  <cp:revision>12</cp:revision>
  <dcterms:created xsi:type="dcterms:W3CDTF">2021-06-04T18:03:28Z</dcterms:created>
  <dcterms:modified xsi:type="dcterms:W3CDTF">2021-06-08T12:23:17Z</dcterms:modified>
</cp:coreProperties>
</file>